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73" r:id="rId2"/>
    <p:sldId id="266" r:id="rId3"/>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671"/>
  </p:normalViewPr>
  <p:slideViewPr>
    <p:cSldViewPr snapToGrid="0">
      <p:cViewPr varScale="1">
        <p:scale>
          <a:sx n="42" d="100"/>
          <a:sy n="42" d="100"/>
        </p:scale>
        <p:origin x="788" y="3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4AA8BF5C-0AC8-B245-A08B-02C7CD1383B8}" type="datetimeFigureOut">
              <a:rPr kumimoji="1" lang="ja-JP" altLang="en-US" smtClean="0"/>
              <a:t>2025/7/14</a:t>
            </a:fld>
            <a:endParaRPr kumimoji="1" lang="ja-JP" altLang="en-US"/>
          </a:p>
        </p:txBody>
      </p:sp>
      <p:sp>
        <p:nvSpPr>
          <p:cNvPr id="4" name="スライド イメージ プレースホルダー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22745C59-F564-874C-955E-4ABF6685CD52}" type="slidenum">
              <a:rPr kumimoji="1" lang="ja-JP" altLang="en-US" smtClean="0"/>
              <a:t>‹#›</a:t>
            </a:fld>
            <a:endParaRPr kumimoji="1" lang="ja-JP" altLang="en-US"/>
          </a:p>
        </p:txBody>
      </p:sp>
    </p:spTree>
    <p:extLst>
      <p:ext uri="{BB962C8B-B14F-4D97-AF65-F5344CB8AC3E}">
        <p14:creationId xmlns:p14="http://schemas.microsoft.com/office/powerpoint/2010/main" val="320277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C9311-414C-35A5-1100-BC8E8698B1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F9948A-39D0-A284-11DB-FE4836ECAF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DB68B6-AE5A-3D93-2331-21E12C57D43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271A18A-A1A6-A634-D8C5-BAF455E8CF8A}"/>
              </a:ext>
            </a:extLst>
          </p:cNvPr>
          <p:cNvSpPr>
            <a:spLocks noGrp="1"/>
          </p:cNvSpPr>
          <p:nvPr>
            <p:ph type="sldNum" sz="quarter" idx="5"/>
          </p:nvPr>
        </p:nvSpPr>
        <p:spPr/>
        <p:txBody>
          <a:bodyPr/>
          <a:lstStyle/>
          <a:p>
            <a:fld id="{22745C59-F564-874C-955E-4ABF6685CD52}" type="slidenum">
              <a:rPr kumimoji="1" lang="ja-JP" altLang="en-US" smtClean="0"/>
              <a:t>1</a:t>
            </a:fld>
            <a:endParaRPr kumimoji="1" lang="ja-JP" altLang="en-US"/>
          </a:p>
        </p:txBody>
      </p:sp>
    </p:spTree>
    <p:extLst>
      <p:ext uri="{BB962C8B-B14F-4D97-AF65-F5344CB8AC3E}">
        <p14:creationId xmlns:p14="http://schemas.microsoft.com/office/powerpoint/2010/main" val="315317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2745C59-F564-874C-955E-4ABF6685CD52}" type="slidenum">
              <a:rPr kumimoji="1" lang="ja-JP" altLang="en-US" smtClean="0"/>
              <a:t>2</a:t>
            </a:fld>
            <a:endParaRPr kumimoji="1" lang="ja-JP" altLang="en-US"/>
          </a:p>
        </p:txBody>
      </p:sp>
    </p:spTree>
    <p:extLst>
      <p:ext uri="{BB962C8B-B14F-4D97-AF65-F5344CB8AC3E}">
        <p14:creationId xmlns:p14="http://schemas.microsoft.com/office/powerpoint/2010/main" val="314379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246221"/>
          </a:xfrm>
          <a:prstGeom prst="rect">
            <a:avLst/>
          </a:prstGeom>
        </p:spPr>
        <p:txBody>
          <a:bodyPr wrap="square" lIns="0" tIns="0" rIns="0" bIns="0">
            <a:spAutoFit/>
          </a:bodyPr>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87999" y="4680004"/>
            <a:ext cx="3276600" cy="1296035"/>
          </a:xfrm>
          <a:custGeom>
            <a:avLst/>
            <a:gdLst/>
            <a:ahLst/>
            <a:cxnLst/>
            <a:rect l="l" t="t" r="r" b="b"/>
            <a:pathLst>
              <a:path w="3276600" h="1296035">
                <a:moveTo>
                  <a:pt x="3150006" y="0"/>
                </a:moveTo>
                <a:lnTo>
                  <a:pt x="125996" y="0"/>
                </a:lnTo>
                <a:lnTo>
                  <a:pt x="77077" y="9942"/>
                </a:lnTo>
                <a:lnTo>
                  <a:pt x="37014" y="37014"/>
                </a:lnTo>
                <a:lnTo>
                  <a:pt x="9942" y="77077"/>
                </a:lnTo>
                <a:lnTo>
                  <a:pt x="0" y="125996"/>
                </a:lnTo>
                <a:lnTo>
                  <a:pt x="0" y="1170000"/>
                </a:lnTo>
                <a:lnTo>
                  <a:pt x="9942" y="1218924"/>
                </a:lnTo>
                <a:lnTo>
                  <a:pt x="37014" y="1258987"/>
                </a:lnTo>
                <a:lnTo>
                  <a:pt x="77077" y="1286055"/>
                </a:lnTo>
                <a:lnTo>
                  <a:pt x="125996"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7" name="bg object 17"/>
          <p:cNvSpPr/>
          <p:nvPr/>
        </p:nvSpPr>
        <p:spPr>
          <a:xfrm>
            <a:off x="432001" y="5184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8" name="bg object 18"/>
          <p:cNvSpPr/>
          <p:nvPr/>
        </p:nvSpPr>
        <p:spPr>
          <a:xfrm>
            <a:off x="432001" y="5580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9" name="bg object 19"/>
          <p:cNvSpPr/>
          <p:nvPr/>
        </p:nvSpPr>
        <p:spPr>
          <a:xfrm>
            <a:off x="3707998"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20" name="bg object 20"/>
          <p:cNvSpPr/>
          <p:nvPr/>
        </p:nvSpPr>
        <p:spPr>
          <a:xfrm>
            <a:off x="3852001"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1" name="bg object 21"/>
          <p:cNvSpPr/>
          <p:nvPr/>
        </p:nvSpPr>
        <p:spPr>
          <a:xfrm>
            <a:off x="3852001"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2" name="bg object 22"/>
          <p:cNvSpPr/>
          <p:nvPr/>
        </p:nvSpPr>
        <p:spPr>
          <a:xfrm>
            <a:off x="7127998"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23" name="bg object 23"/>
          <p:cNvSpPr/>
          <p:nvPr/>
        </p:nvSpPr>
        <p:spPr>
          <a:xfrm>
            <a:off x="7272002"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4" name="bg object 24"/>
          <p:cNvSpPr/>
          <p:nvPr/>
        </p:nvSpPr>
        <p:spPr>
          <a:xfrm>
            <a:off x="7272002"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0611" y="343537"/>
            <a:ext cx="6287134" cy="246221"/>
          </a:xfrm>
          <a:prstGeom prst="rect">
            <a:avLst/>
          </a:prstGeom>
        </p:spPr>
        <p:txBody>
          <a:bodyPr wrap="square" lIns="0" tIns="0" rIns="0" bIns="0">
            <a:spAutoFit/>
          </a:bodyPr>
          <a:lstStyle>
            <a:lvl1pPr>
              <a:defRPr sz="1600" b="1" i="0">
                <a:solidFill>
                  <a:schemeClr val="bg1"/>
                </a:solidFill>
                <a:latin typeface="Yu Gothic Pr6N B"/>
                <a:cs typeface="Yu Gothic Pr6N B"/>
              </a:defRPr>
            </a:lvl1pPr>
          </a:lstStyle>
          <a:p>
            <a:endParaRPr dirty="0"/>
          </a:p>
        </p:txBody>
      </p:sp>
      <p:sp>
        <p:nvSpPr>
          <p:cNvPr id="3" name="Holder 3"/>
          <p:cNvSpPr>
            <a:spLocks noGrp="1"/>
          </p:cNvSpPr>
          <p:nvPr>
            <p:ph type="body" idx="1"/>
          </p:nvPr>
        </p:nvSpPr>
        <p:spPr>
          <a:xfrm>
            <a:off x="534670" y="1739455"/>
            <a:ext cx="962406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b="1" i="0">
          <a:latin typeface="Yu Gothic" panose="020B0400000000000000" pitchFamily="34" charset="-128"/>
          <a:ea typeface="+mj-ea"/>
          <a:cs typeface="+mj-cs"/>
        </a:defRPr>
      </a:lvl1pPr>
    </p:titleStyle>
    <p:bodyStyle>
      <a:lvl1pPr marL="0">
        <a:defRPr b="1" i="0">
          <a:latin typeface="Yu Gothic" panose="020B0400000000000000" pitchFamily="34" charset="-128"/>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g"/><Relationship Id="rId9" Type="http://schemas.openxmlformats.org/officeDocument/2006/relationships/image" Target="../media/image7.emf"/><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34" Type="http://schemas.openxmlformats.org/officeDocument/2006/relationships/image" Target="../media/image49.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emf"/><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emf"/><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FEF17D9-F2DD-05CB-CF8D-1B9711F8B5B0}"/>
            </a:ext>
          </a:extLst>
        </p:cNvPr>
        <p:cNvGrpSpPr/>
        <p:nvPr/>
      </p:nvGrpSpPr>
      <p:grpSpPr>
        <a:xfrm>
          <a:off x="0" y="0"/>
          <a:ext cx="0" cy="0"/>
          <a:chOff x="0" y="0"/>
          <a:chExt cx="0" cy="0"/>
        </a:xfrm>
      </p:grpSpPr>
      <p:pic>
        <p:nvPicPr>
          <p:cNvPr id="31" name="object 17">
            <a:extLst>
              <a:ext uri="{FF2B5EF4-FFF2-40B4-BE49-F238E27FC236}">
                <a16:creationId xmlns:a16="http://schemas.microsoft.com/office/drawing/2014/main" id="{641B63F8-5476-7888-54C4-7909F96A21B4}"/>
              </a:ext>
            </a:extLst>
          </p:cNvPr>
          <p:cNvPicPr/>
          <p:nvPr/>
        </p:nvPicPr>
        <p:blipFill>
          <a:blip r:embed="rId3" cstate="print"/>
          <a:stretch>
            <a:fillRect/>
          </a:stretch>
        </p:blipFill>
        <p:spPr>
          <a:xfrm>
            <a:off x="7127988" y="2160003"/>
            <a:ext cx="3275997" cy="1872005"/>
          </a:xfrm>
          <a:prstGeom prst="rect">
            <a:avLst/>
          </a:prstGeom>
        </p:spPr>
      </p:pic>
      <p:grpSp>
        <p:nvGrpSpPr>
          <p:cNvPr id="28" name="object 18">
            <a:extLst>
              <a:ext uri="{FF2B5EF4-FFF2-40B4-BE49-F238E27FC236}">
                <a16:creationId xmlns:a16="http://schemas.microsoft.com/office/drawing/2014/main" id="{7C6F546D-05FA-2524-FEB8-FDA2E21C58CF}"/>
              </a:ext>
            </a:extLst>
          </p:cNvPr>
          <p:cNvGrpSpPr/>
          <p:nvPr/>
        </p:nvGrpSpPr>
        <p:grpSpPr>
          <a:xfrm>
            <a:off x="287985" y="2160003"/>
            <a:ext cx="3276600" cy="1872614"/>
            <a:chOff x="287985" y="2160003"/>
            <a:chExt cx="3276600" cy="1872614"/>
          </a:xfrm>
        </p:grpSpPr>
        <p:pic>
          <p:nvPicPr>
            <p:cNvPr id="29" name="object 19">
              <a:extLst>
                <a:ext uri="{FF2B5EF4-FFF2-40B4-BE49-F238E27FC236}">
                  <a16:creationId xmlns:a16="http://schemas.microsoft.com/office/drawing/2014/main" id="{6A9C96C7-8529-8201-AAB4-921FC5E9199A}"/>
                </a:ext>
              </a:extLst>
            </p:cNvPr>
            <p:cNvPicPr/>
            <p:nvPr/>
          </p:nvPicPr>
          <p:blipFill>
            <a:blip r:embed="rId4" cstate="print"/>
            <a:stretch>
              <a:fillRect/>
            </a:stretch>
          </p:blipFill>
          <p:spPr>
            <a:xfrm>
              <a:off x="287985" y="2160004"/>
              <a:ext cx="1529994" cy="1871999"/>
            </a:xfrm>
            <a:prstGeom prst="rect">
              <a:avLst/>
            </a:prstGeom>
          </p:spPr>
        </p:pic>
        <p:pic>
          <p:nvPicPr>
            <p:cNvPr id="30" name="object 20">
              <a:extLst>
                <a:ext uri="{FF2B5EF4-FFF2-40B4-BE49-F238E27FC236}">
                  <a16:creationId xmlns:a16="http://schemas.microsoft.com/office/drawing/2014/main" id="{91044B89-8E07-8E78-E83F-6321DA6F2E86}"/>
                </a:ext>
              </a:extLst>
            </p:cNvPr>
            <p:cNvPicPr/>
            <p:nvPr/>
          </p:nvPicPr>
          <p:blipFill>
            <a:blip r:embed="rId5" cstate="print"/>
            <a:stretch>
              <a:fillRect/>
            </a:stretch>
          </p:blipFill>
          <p:spPr>
            <a:xfrm>
              <a:off x="1817992" y="2160003"/>
              <a:ext cx="1745996" cy="1872005"/>
            </a:xfrm>
            <a:prstGeom prst="rect">
              <a:avLst/>
            </a:prstGeom>
          </p:spPr>
        </p:pic>
      </p:grpSp>
      <p:pic>
        <p:nvPicPr>
          <p:cNvPr id="27" name="図 26">
            <a:extLst>
              <a:ext uri="{FF2B5EF4-FFF2-40B4-BE49-F238E27FC236}">
                <a16:creationId xmlns:a16="http://schemas.microsoft.com/office/drawing/2014/main" id="{17736A26-194C-D520-32EB-EB8C742F03B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858286" y="6384289"/>
            <a:ext cx="546100" cy="546100"/>
          </a:xfrm>
          <a:prstGeom prst="rect">
            <a:avLst/>
          </a:prstGeom>
        </p:spPr>
      </p:pic>
      <p:pic>
        <p:nvPicPr>
          <p:cNvPr id="26" name="図 25">
            <a:extLst>
              <a:ext uri="{FF2B5EF4-FFF2-40B4-BE49-F238E27FC236}">
                <a16:creationId xmlns:a16="http://schemas.microsoft.com/office/drawing/2014/main" id="{EEA6DA5C-C0B2-B573-C41D-F3D9D7CCAC9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38277" y="6384289"/>
            <a:ext cx="546100" cy="546100"/>
          </a:xfrm>
          <a:prstGeom prst="rect">
            <a:avLst/>
          </a:prstGeom>
        </p:spPr>
      </p:pic>
      <p:pic>
        <p:nvPicPr>
          <p:cNvPr id="25" name="図 24">
            <a:extLst>
              <a:ext uri="{FF2B5EF4-FFF2-40B4-BE49-F238E27FC236}">
                <a16:creationId xmlns:a16="http://schemas.microsoft.com/office/drawing/2014/main" id="{E4E9ADC8-0F49-1FBD-09C8-3D57C52FBF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023984" y="6384289"/>
            <a:ext cx="546100" cy="546100"/>
          </a:xfrm>
          <a:prstGeom prst="rect">
            <a:avLst/>
          </a:prstGeom>
        </p:spPr>
      </p:pic>
      <p:pic>
        <p:nvPicPr>
          <p:cNvPr id="24" name="図 23">
            <a:extLst>
              <a:ext uri="{FF2B5EF4-FFF2-40B4-BE49-F238E27FC236}">
                <a16:creationId xmlns:a16="http://schemas.microsoft.com/office/drawing/2014/main" id="{72BEC51C-707C-7F81-402E-F26F7E6EA979}"/>
              </a:ext>
            </a:extLst>
          </p:cNvPr>
          <p:cNvPicPr>
            <a:picLocks noChangeAspect="1"/>
          </p:cNvPicPr>
          <p:nvPr/>
        </p:nvPicPr>
        <p:blipFill>
          <a:blip r:embed="rId9"/>
          <a:stretch>
            <a:fillRect/>
          </a:stretch>
        </p:blipFill>
        <p:spPr>
          <a:xfrm>
            <a:off x="7128002" y="976757"/>
            <a:ext cx="825500" cy="825500"/>
          </a:xfrm>
          <a:prstGeom prst="rect">
            <a:avLst/>
          </a:prstGeom>
        </p:spPr>
      </p:pic>
      <p:sp>
        <p:nvSpPr>
          <p:cNvPr id="188" name="テキスト ボックス 187">
            <a:extLst>
              <a:ext uri="{FF2B5EF4-FFF2-40B4-BE49-F238E27FC236}">
                <a16:creationId xmlns:a16="http://schemas.microsoft.com/office/drawing/2014/main" id="{A7291544-15E6-3978-C3B4-D40B08C8D853}"/>
              </a:ext>
            </a:extLst>
          </p:cNvPr>
          <p:cNvSpPr txBox="1"/>
          <p:nvPr/>
        </p:nvSpPr>
        <p:spPr>
          <a:xfrm>
            <a:off x="7887261" y="6240325"/>
            <a:ext cx="2506684" cy="115416"/>
          </a:xfrm>
          <a:prstGeom prst="rect">
            <a:avLst/>
          </a:prstGeom>
          <a:noFill/>
        </p:spPr>
        <p:txBody>
          <a:bodyPr wrap="square" lIns="0" tIns="0" rIns="0" bIns="0" rtlCol="0">
            <a:spAutoFit/>
          </a:bodyPr>
          <a:lstStyle/>
          <a:p>
            <a:pPr>
              <a:lnSpc>
                <a:spcPct val="100000"/>
              </a:lnSpc>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dirty="0">
              <a:latin typeface="Yu Gothic Medium" panose="020B0400000000000000" pitchFamily="34" charset="-128"/>
              <a:ea typeface="Yu Gothic Medium" panose="020B0400000000000000" pitchFamily="34" charset="-128"/>
              <a:cs typeface="Yu Gothic Pr6N M"/>
            </a:endParaRPr>
          </a:p>
        </p:txBody>
      </p:sp>
      <p:pic>
        <p:nvPicPr>
          <p:cNvPr id="208" name="object 13">
            <a:extLst>
              <a:ext uri="{FF2B5EF4-FFF2-40B4-BE49-F238E27FC236}">
                <a16:creationId xmlns:a16="http://schemas.microsoft.com/office/drawing/2014/main" id="{09BBD332-1502-8A37-58C8-FDD8748EBA0A}"/>
              </a:ext>
            </a:extLst>
          </p:cNvPr>
          <p:cNvPicPr/>
          <p:nvPr/>
        </p:nvPicPr>
        <p:blipFill>
          <a:blip r:embed="rId10" cstate="print"/>
          <a:stretch>
            <a:fillRect/>
          </a:stretch>
        </p:blipFill>
        <p:spPr>
          <a:xfrm>
            <a:off x="7127988" y="6984009"/>
            <a:ext cx="593991" cy="287997"/>
          </a:xfrm>
          <a:prstGeom prst="rect">
            <a:avLst/>
          </a:prstGeom>
        </p:spPr>
      </p:pic>
      <p:grpSp>
        <p:nvGrpSpPr>
          <p:cNvPr id="159" name="object 14">
            <a:extLst>
              <a:ext uri="{FF2B5EF4-FFF2-40B4-BE49-F238E27FC236}">
                <a16:creationId xmlns:a16="http://schemas.microsoft.com/office/drawing/2014/main" id="{2A148D20-A042-D56F-76DA-8117945840CC}"/>
              </a:ext>
            </a:extLst>
          </p:cNvPr>
          <p:cNvGrpSpPr/>
          <p:nvPr/>
        </p:nvGrpSpPr>
        <p:grpSpPr>
          <a:xfrm>
            <a:off x="3707981" y="2160003"/>
            <a:ext cx="3276600" cy="1872614"/>
            <a:chOff x="3707981" y="2160003"/>
            <a:chExt cx="3276600" cy="1872614"/>
          </a:xfrm>
        </p:grpSpPr>
        <p:pic>
          <p:nvPicPr>
            <p:cNvPr id="160" name="object 15">
              <a:extLst>
                <a:ext uri="{FF2B5EF4-FFF2-40B4-BE49-F238E27FC236}">
                  <a16:creationId xmlns:a16="http://schemas.microsoft.com/office/drawing/2014/main" id="{C17D77EC-085B-005B-5A3A-38743C252767}"/>
                </a:ext>
              </a:extLst>
            </p:cNvPr>
            <p:cNvPicPr/>
            <p:nvPr/>
          </p:nvPicPr>
          <p:blipFill>
            <a:blip r:embed="rId11" cstate="print"/>
            <a:stretch>
              <a:fillRect/>
            </a:stretch>
          </p:blipFill>
          <p:spPr>
            <a:xfrm>
              <a:off x="3707981" y="2160003"/>
              <a:ext cx="1530007" cy="1872005"/>
            </a:xfrm>
            <a:prstGeom prst="rect">
              <a:avLst/>
            </a:prstGeom>
          </p:spPr>
        </p:pic>
        <p:pic>
          <p:nvPicPr>
            <p:cNvPr id="165" name="object 16">
              <a:extLst>
                <a:ext uri="{FF2B5EF4-FFF2-40B4-BE49-F238E27FC236}">
                  <a16:creationId xmlns:a16="http://schemas.microsoft.com/office/drawing/2014/main" id="{4305275D-A207-7EF2-6DAC-14A55EF48C69}"/>
                </a:ext>
              </a:extLst>
            </p:cNvPr>
            <p:cNvPicPr/>
            <p:nvPr/>
          </p:nvPicPr>
          <p:blipFill>
            <a:blip r:embed="rId12" cstate="print"/>
            <a:stretch>
              <a:fillRect/>
            </a:stretch>
          </p:blipFill>
          <p:spPr>
            <a:xfrm>
              <a:off x="5237988" y="2160003"/>
              <a:ext cx="1745983" cy="1872005"/>
            </a:xfrm>
            <a:prstGeom prst="rect">
              <a:avLst/>
            </a:prstGeom>
          </p:spPr>
        </p:pic>
      </p:grpSp>
      <p:grpSp>
        <p:nvGrpSpPr>
          <p:cNvPr id="57" name="object 33">
            <a:extLst>
              <a:ext uri="{FF2B5EF4-FFF2-40B4-BE49-F238E27FC236}">
                <a16:creationId xmlns:a16="http://schemas.microsoft.com/office/drawing/2014/main" id="{0A13FB0B-EFB3-BAFD-2E97-DC5F718A864D}"/>
              </a:ext>
            </a:extLst>
          </p:cNvPr>
          <p:cNvGrpSpPr/>
          <p:nvPr/>
        </p:nvGrpSpPr>
        <p:grpSpPr>
          <a:xfrm>
            <a:off x="287986" y="972007"/>
            <a:ext cx="828040" cy="828040"/>
            <a:chOff x="287986" y="972007"/>
            <a:chExt cx="828040" cy="828040"/>
          </a:xfrm>
        </p:grpSpPr>
        <p:sp>
          <p:nvSpPr>
            <p:cNvPr id="58" name="object 34">
              <a:extLst>
                <a:ext uri="{FF2B5EF4-FFF2-40B4-BE49-F238E27FC236}">
                  <a16:creationId xmlns:a16="http://schemas.microsoft.com/office/drawing/2014/main" id="{9893B72E-62D0-DB59-5CD3-21624085154A}"/>
                </a:ext>
              </a:extLst>
            </p:cNvPr>
            <p:cNvSpPr/>
            <p:nvPr/>
          </p:nvSpPr>
          <p:spPr>
            <a:xfrm>
              <a:off x="287986" y="1132465"/>
              <a:ext cx="102870" cy="430530"/>
            </a:xfrm>
            <a:custGeom>
              <a:avLst/>
              <a:gdLst/>
              <a:ahLst/>
              <a:cxnLst/>
              <a:rect l="l" t="t" r="r" b="b"/>
              <a:pathLst>
                <a:path w="102870" h="430530">
                  <a:moveTo>
                    <a:pt x="87088" y="0"/>
                  </a:moveTo>
                  <a:lnTo>
                    <a:pt x="64453" y="31603"/>
                  </a:lnTo>
                  <a:lnTo>
                    <a:pt x="42078" y="71478"/>
                  </a:lnTo>
                  <a:lnTo>
                    <a:pt x="24134" y="113920"/>
                  </a:lnTo>
                  <a:lnTo>
                    <a:pt x="10932" y="158620"/>
                  </a:lnTo>
                  <a:lnTo>
                    <a:pt x="2783" y="205266"/>
                  </a:lnTo>
                  <a:lnTo>
                    <a:pt x="0" y="253541"/>
                  </a:lnTo>
                  <a:lnTo>
                    <a:pt x="2783" y="301828"/>
                  </a:lnTo>
                  <a:lnTo>
                    <a:pt x="10932" y="348472"/>
                  </a:lnTo>
                  <a:lnTo>
                    <a:pt x="24134" y="393170"/>
                  </a:lnTo>
                  <a:lnTo>
                    <a:pt x="39694" y="429974"/>
                  </a:lnTo>
                  <a:lnTo>
                    <a:pt x="51310" y="409396"/>
                  </a:lnTo>
                  <a:lnTo>
                    <a:pt x="71500" y="364062"/>
                  </a:lnTo>
                  <a:lnTo>
                    <a:pt x="88192" y="311995"/>
                  </a:lnTo>
                  <a:lnTo>
                    <a:pt x="99289" y="253541"/>
                  </a:lnTo>
                  <a:lnTo>
                    <a:pt x="102427" y="208653"/>
                  </a:lnTo>
                  <a:lnTo>
                    <a:pt x="102073" y="159064"/>
                  </a:lnTo>
                  <a:lnTo>
                    <a:pt x="99041" y="107338"/>
                  </a:lnTo>
                  <a:lnTo>
                    <a:pt x="94147" y="56040"/>
                  </a:lnTo>
                  <a:lnTo>
                    <a:pt x="88205" y="7733"/>
                  </a:lnTo>
                  <a:lnTo>
                    <a:pt x="87088" y="0"/>
                  </a:lnTo>
                  <a:close/>
                </a:path>
              </a:pathLst>
            </a:custGeom>
            <a:solidFill>
              <a:srgbClr val="BFD730">
                <a:alpha val="69999"/>
              </a:srgbClr>
            </a:solidFill>
          </p:spPr>
          <p:txBody>
            <a:bodyPr wrap="square" lIns="0" tIns="0" rIns="0" bIns="0" rtlCol="0"/>
            <a:lstStyle/>
            <a:p>
              <a:endParaRPr/>
            </a:p>
          </p:txBody>
        </p:sp>
        <p:sp>
          <p:nvSpPr>
            <p:cNvPr id="59" name="object 35">
              <a:extLst>
                <a:ext uri="{FF2B5EF4-FFF2-40B4-BE49-F238E27FC236}">
                  <a16:creationId xmlns:a16="http://schemas.microsoft.com/office/drawing/2014/main" id="{AB896DAA-6564-5B70-3A3B-CB6D783DD1CB}"/>
                </a:ext>
              </a:extLst>
            </p:cNvPr>
            <p:cNvSpPr/>
            <p:nvPr/>
          </p:nvSpPr>
          <p:spPr>
            <a:xfrm>
              <a:off x="330744" y="978864"/>
              <a:ext cx="299720" cy="224154"/>
            </a:xfrm>
            <a:custGeom>
              <a:avLst/>
              <a:gdLst/>
              <a:ahLst/>
              <a:cxnLst/>
              <a:rect l="l" t="t" r="r" b="b"/>
              <a:pathLst>
                <a:path w="299720" h="224155">
                  <a:moveTo>
                    <a:pt x="299647" y="0"/>
                  </a:moveTo>
                  <a:lnTo>
                    <a:pt x="231613" y="17278"/>
                  </a:lnTo>
                  <a:lnTo>
                    <a:pt x="189172" y="35222"/>
                  </a:lnTo>
                  <a:lnTo>
                    <a:pt x="149299" y="57598"/>
                  </a:lnTo>
                  <a:lnTo>
                    <a:pt x="112304" y="84095"/>
                  </a:lnTo>
                  <a:lnTo>
                    <a:pt x="78498" y="114402"/>
                  </a:lnTo>
                  <a:lnTo>
                    <a:pt x="48192" y="148209"/>
                  </a:lnTo>
                  <a:lnTo>
                    <a:pt x="21695" y="185205"/>
                  </a:lnTo>
                  <a:lnTo>
                    <a:pt x="0" y="223868"/>
                  </a:lnTo>
                  <a:lnTo>
                    <a:pt x="42658" y="208356"/>
                  </a:lnTo>
                  <a:lnTo>
                    <a:pt x="97873" y="181229"/>
                  </a:lnTo>
                  <a:lnTo>
                    <a:pt x="146775" y="150774"/>
                  </a:lnTo>
                  <a:lnTo>
                    <a:pt x="189530" y="118351"/>
                  </a:lnTo>
                  <a:lnTo>
                    <a:pt x="226307" y="85324"/>
                  </a:lnTo>
                  <a:lnTo>
                    <a:pt x="257274" y="53054"/>
                  </a:lnTo>
                  <a:lnTo>
                    <a:pt x="282599" y="22904"/>
                  </a:lnTo>
                  <a:lnTo>
                    <a:pt x="299647" y="0"/>
                  </a:lnTo>
                  <a:close/>
                </a:path>
              </a:pathLst>
            </a:custGeom>
            <a:solidFill>
              <a:srgbClr val="66B345">
                <a:alpha val="69999"/>
              </a:srgbClr>
            </a:solidFill>
          </p:spPr>
          <p:txBody>
            <a:bodyPr wrap="square" lIns="0" tIns="0" rIns="0" bIns="0" rtlCol="0"/>
            <a:lstStyle/>
            <a:p>
              <a:endParaRPr/>
            </a:p>
          </p:txBody>
        </p:sp>
        <p:sp>
          <p:nvSpPr>
            <p:cNvPr id="60" name="object 36">
              <a:extLst>
                <a:ext uri="{FF2B5EF4-FFF2-40B4-BE49-F238E27FC236}">
                  <a16:creationId xmlns:a16="http://schemas.microsoft.com/office/drawing/2014/main" id="{021FEB64-A18D-1CCE-87E9-BA16DD6014DC}"/>
                </a:ext>
              </a:extLst>
            </p:cNvPr>
            <p:cNvSpPr/>
            <p:nvPr/>
          </p:nvSpPr>
          <p:spPr>
            <a:xfrm>
              <a:off x="973095" y="1313203"/>
              <a:ext cx="143510" cy="385445"/>
            </a:xfrm>
            <a:custGeom>
              <a:avLst/>
              <a:gdLst/>
              <a:ahLst/>
              <a:cxnLst/>
              <a:rect l="l" t="t" r="r" b="b"/>
              <a:pathLst>
                <a:path w="143509" h="385444">
                  <a:moveTo>
                    <a:pt x="135821" y="0"/>
                  </a:moveTo>
                  <a:lnTo>
                    <a:pt x="101490" y="49280"/>
                  </a:lnTo>
                  <a:lnTo>
                    <a:pt x="71232" y="103348"/>
                  </a:lnTo>
                  <a:lnTo>
                    <a:pt x="47465" y="156825"/>
                  </a:lnTo>
                  <a:lnTo>
                    <a:pt x="29444" y="208871"/>
                  </a:lnTo>
                  <a:lnTo>
                    <a:pt x="16425" y="258648"/>
                  </a:lnTo>
                  <a:lnTo>
                    <a:pt x="7663" y="305315"/>
                  </a:lnTo>
                  <a:lnTo>
                    <a:pt x="2414" y="348034"/>
                  </a:lnTo>
                  <a:lnTo>
                    <a:pt x="0" y="384939"/>
                  </a:lnTo>
                  <a:lnTo>
                    <a:pt x="21632" y="365547"/>
                  </a:lnTo>
                  <a:lnTo>
                    <a:pt x="51939" y="331741"/>
                  </a:lnTo>
                  <a:lnTo>
                    <a:pt x="78435" y="294746"/>
                  </a:lnTo>
                  <a:lnTo>
                    <a:pt x="100811" y="254873"/>
                  </a:lnTo>
                  <a:lnTo>
                    <a:pt x="118755" y="212432"/>
                  </a:lnTo>
                  <a:lnTo>
                    <a:pt x="131957" y="167734"/>
                  </a:lnTo>
                  <a:lnTo>
                    <a:pt x="140106" y="121090"/>
                  </a:lnTo>
                  <a:lnTo>
                    <a:pt x="142892" y="72803"/>
                  </a:lnTo>
                  <a:lnTo>
                    <a:pt x="140106" y="24528"/>
                  </a:lnTo>
                  <a:lnTo>
                    <a:pt x="135821" y="0"/>
                  </a:lnTo>
                  <a:close/>
                </a:path>
              </a:pathLst>
            </a:custGeom>
            <a:solidFill>
              <a:srgbClr val="D5E15B">
                <a:alpha val="69999"/>
              </a:srgbClr>
            </a:solidFill>
          </p:spPr>
          <p:txBody>
            <a:bodyPr wrap="square" lIns="0" tIns="0" rIns="0" bIns="0" rtlCol="0"/>
            <a:lstStyle/>
            <a:p>
              <a:endParaRPr/>
            </a:p>
          </p:txBody>
        </p:sp>
        <p:sp>
          <p:nvSpPr>
            <p:cNvPr id="61" name="object 37">
              <a:extLst>
                <a:ext uri="{FF2B5EF4-FFF2-40B4-BE49-F238E27FC236}">
                  <a16:creationId xmlns:a16="http://schemas.microsoft.com/office/drawing/2014/main" id="{C47B4378-F569-E814-8E02-B3D45E545D7B}"/>
                </a:ext>
              </a:extLst>
            </p:cNvPr>
            <p:cNvSpPr/>
            <p:nvPr/>
          </p:nvSpPr>
          <p:spPr>
            <a:xfrm>
              <a:off x="312762" y="1046632"/>
              <a:ext cx="803275" cy="738505"/>
            </a:xfrm>
            <a:custGeom>
              <a:avLst/>
              <a:gdLst/>
              <a:ahLst/>
              <a:cxnLst/>
              <a:rect l="l" t="t" r="r" b="b"/>
              <a:pathLst>
                <a:path w="803275" h="738505">
                  <a:moveTo>
                    <a:pt x="279031" y="737946"/>
                  </a:moveTo>
                  <a:lnTo>
                    <a:pt x="249313" y="679691"/>
                  </a:lnTo>
                  <a:lnTo>
                    <a:pt x="225348" y="643978"/>
                  </a:lnTo>
                  <a:lnTo>
                    <a:pt x="195884" y="608749"/>
                  </a:lnTo>
                  <a:lnTo>
                    <a:pt x="161010" y="577075"/>
                  </a:lnTo>
                  <a:lnTo>
                    <a:pt x="119456" y="547116"/>
                  </a:lnTo>
                  <a:lnTo>
                    <a:pt x="74561" y="519582"/>
                  </a:lnTo>
                  <a:lnTo>
                    <a:pt x="29705" y="495223"/>
                  </a:lnTo>
                  <a:lnTo>
                    <a:pt x="0" y="480529"/>
                  </a:lnTo>
                  <a:lnTo>
                    <a:pt x="17297" y="521449"/>
                  </a:lnTo>
                  <a:lnTo>
                    <a:pt x="39674" y="561327"/>
                  </a:lnTo>
                  <a:lnTo>
                    <a:pt x="66167" y="598322"/>
                  </a:lnTo>
                  <a:lnTo>
                    <a:pt x="96469" y="632129"/>
                  </a:lnTo>
                  <a:lnTo>
                    <a:pt x="130276" y="662432"/>
                  </a:lnTo>
                  <a:lnTo>
                    <a:pt x="167271" y="688924"/>
                  </a:lnTo>
                  <a:lnTo>
                    <a:pt x="207149" y="711301"/>
                  </a:lnTo>
                  <a:lnTo>
                    <a:pt x="249593" y="729246"/>
                  </a:lnTo>
                  <a:lnTo>
                    <a:pt x="279031" y="737946"/>
                  </a:lnTo>
                  <a:close/>
                </a:path>
                <a:path w="803275" h="738505">
                  <a:moveTo>
                    <a:pt x="803224" y="339369"/>
                  </a:moveTo>
                  <a:lnTo>
                    <a:pt x="800430" y="291109"/>
                  </a:lnTo>
                  <a:lnTo>
                    <a:pt x="792289" y="244462"/>
                  </a:lnTo>
                  <a:lnTo>
                    <a:pt x="779081" y="199758"/>
                  </a:lnTo>
                  <a:lnTo>
                    <a:pt x="761136" y="157314"/>
                  </a:lnTo>
                  <a:lnTo>
                    <a:pt x="738759" y="117449"/>
                  </a:lnTo>
                  <a:lnTo>
                    <a:pt x="712266" y="80441"/>
                  </a:lnTo>
                  <a:lnTo>
                    <a:pt x="681951" y="46647"/>
                  </a:lnTo>
                  <a:lnTo>
                    <a:pt x="648157" y="16332"/>
                  </a:lnTo>
                  <a:lnTo>
                    <a:pt x="625335" y="0"/>
                  </a:lnTo>
                  <a:lnTo>
                    <a:pt x="625652" y="3543"/>
                  </a:lnTo>
                  <a:lnTo>
                    <a:pt x="639660" y="78892"/>
                  </a:lnTo>
                  <a:lnTo>
                    <a:pt x="652437" y="121031"/>
                  </a:lnTo>
                  <a:lnTo>
                    <a:pt x="670026" y="164922"/>
                  </a:lnTo>
                  <a:lnTo>
                    <a:pt x="693166" y="209677"/>
                  </a:lnTo>
                  <a:lnTo>
                    <a:pt x="722579" y="254393"/>
                  </a:lnTo>
                  <a:lnTo>
                    <a:pt x="759015" y="298145"/>
                  </a:lnTo>
                  <a:lnTo>
                    <a:pt x="803186" y="340042"/>
                  </a:lnTo>
                  <a:lnTo>
                    <a:pt x="803224" y="339369"/>
                  </a:lnTo>
                  <a:close/>
                </a:path>
              </a:pathLst>
            </a:custGeom>
            <a:solidFill>
              <a:srgbClr val="8DC63F">
                <a:alpha val="69999"/>
              </a:srgbClr>
            </a:solidFill>
          </p:spPr>
          <p:txBody>
            <a:bodyPr wrap="square" lIns="0" tIns="0" rIns="0" bIns="0" rtlCol="0"/>
            <a:lstStyle/>
            <a:p>
              <a:endParaRPr/>
            </a:p>
          </p:txBody>
        </p:sp>
        <p:sp>
          <p:nvSpPr>
            <p:cNvPr id="62" name="object 38">
              <a:extLst>
                <a:ext uri="{FF2B5EF4-FFF2-40B4-BE49-F238E27FC236}">
                  <a16:creationId xmlns:a16="http://schemas.microsoft.com/office/drawing/2014/main" id="{5AB9C559-2290-6150-D3BF-9BB464F2CBFE}"/>
                </a:ext>
              </a:extLst>
            </p:cNvPr>
            <p:cNvSpPr/>
            <p:nvPr/>
          </p:nvSpPr>
          <p:spPr>
            <a:xfrm>
              <a:off x="544283" y="972019"/>
              <a:ext cx="451484" cy="828040"/>
            </a:xfrm>
            <a:custGeom>
              <a:avLst/>
              <a:gdLst/>
              <a:ahLst/>
              <a:cxnLst/>
              <a:rect l="l" t="t" r="r" b="b"/>
              <a:pathLst>
                <a:path w="451484" h="828039">
                  <a:moveTo>
                    <a:pt x="441858" y="113563"/>
                  </a:moveTo>
                  <a:lnTo>
                    <a:pt x="379628" y="64452"/>
                  </a:lnTo>
                  <a:lnTo>
                    <a:pt x="339763" y="42075"/>
                  </a:lnTo>
                  <a:lnTo>
                    <a:pt x="297319" y="24130"/>
                  </a:lnTo>
                  <a:lnTo>
                    <a:pt x="252615" y="10922"/>
                  </a:lnTo>
                  <a:lnTo>
                    <a:pt x="205968" y="2781"/>
                  </a:lnTo>
                  <a:lnTo>
                    <a:pt x="157695" y="0"/>
                  </a:lnTo>
                  <a:lnTo>
                    <a:pt x="109410" y="2781"/>
                  </a:lnTo>
                  <a:lnTo>
                    <a:pt x="62763" y="10922"/>
                  </a:lnTo>
                  <a:lnTo>
                    <a:pt x="18072" y="24130"/>
                  </a:lnTo>
                  <a:lnTo>
                    <a:pt x="13563" y="26035"/>
                  </a:lnTo>
                  <a:lnTo>
                    <a:pt x="23736" y="32359"/>
                  </a:lnTo>
                  <a:lnTo>
                    <a:pt x="85115" y="62649"/>
                  </a:lnTo>
                  <a:lnTo>
                    <a:pt x="123863" y="77254"/>
                  </a:lnTo>
                  <a:lnTo>
                    <a:pt x="168160" y="90525"/>
                  </a:lnTo>
                  <a:lnTo>
                    <a:pt x="218147" y="101739"/>
                  </a:lnTo>
                  <a:lnTo>
                    <a:pt x="273951" y="110159"/>
                  </a:lnTo>
                  <a:lnTo>
                    <a:pt x="335724" y="115087"/>
                  </a:lnTo>
                  <a:lnTo>
                    <a:pt x="403580" y="115773"/>
                  </a:lnTo>
                  <a:lnTo>
                    <a:pt x="441858" y="113563"/>
                  </a:lnTo>
                  <a:close/>
                </a:path>
                <a:path w="451484" h="828039">
                  <a:moveTo>
                    <a:pt x="451192" y="705891"/>
                  </a:moveTo>
                  <a:lnTo>
                    <a:pt x="438848" y="705891"/>
                  </a:lnTo>
                  <a:lnTo>
                    <a:pt x="387896" y="707605"/>
                  </a:lnTo>
                  <a:lnTo>
                    <a:pt x="336003" y="711428"/>
                  </a:lnTo>
                  <a:lnTo>
                    <a:pt x="285064" y="717854"/>
                  </a:lnTo>
                  <a:lnTo>
                    <a:pt x="221792" y="729513"/>
                  </a:lnTo>
                  <a:lnTo>
                    <a:pt x="162674" y="743343"/>
                  </a:lnTo>
                  <a:lnTo>
                    <a:pt x="108356" y="758532"/>
                  </a:lnTo>
                  <a:lnTo>
                    <a:pt x="59436" y="774242"/>
                  </a:lnTo>
                  <a:lnTo>
                    <a:pt x="16573" y="789673"/>
                  </a:lnTo>
                  <a:lnTo>
                    <a:pt x="0" y="796226"/>
                  </a:lnTo>
                  <a:lnTo>
                    <a:pt x="18072" y="803859"/>
                  </a:lnTo>
                  <a:lnTo>
                    <a:pt x="62763" y="817067"/>
                  </a:lnTo>
                  <a:lnTo>
                    <a:pt x="109410" y="825207"/>
                  </a:lnTo>
                  <a:lnTo>
                    <a:pt x="157695" y="828001"/>
                  </a:lnTo>
                  <a:lnTo>
                    <a:pt x="205968" y="825207"/>
                  </a:lnTo>
                  <a:lnTo>
                    <a:pt x="252615" y="817067"/>
                  </a:lnTo>
                  <a:lnTo>
                    <a:pt x="297319" y="803859"/>
                  </a:lnTo>
                  <a:lnTo>
                    <a:pt x="339763" y="785914"/>
                  </a:lnTo>
                  <a:lnTo>
                    <a:pt x="379628" y="763536"/>
                  </a:lnTo>
                  <a:lnTo>
                    <a:pt x="416636" y="737044"/>
                  </a:lnTo>
                  <a:lnTo>
                    <a:pt x="450443" y="706742"/>
                  </a:lnTo>
                  <a:lnTo>
                    <a:pt x="451192" y="705891"/>
                  </a:lnTo>
                  <a:close/>
                </a:path>
              </a:pathLst>
            </a:custGeom>
            <a:solidFill>
              <a:srgbClr val="D5E15B">
                <a:alpha val="69999"/>
              </a:srgbClr>
            </a:solidFill>
          </p:spPr>
          <p:txBody>
            <a:bodyPr wrap="square" lIns="0" tIns="0" rIns="0" bIns="0" rtlCol="0"/>
            <a:lstStyle/>
            <a:p>
              <a:endParaRPr/>
            </a:p>
          </p:txBody>
        </p:sp>
        <p:sp>
          <p:nvSpPr>
            <p:cNvPr id="63" name="object 39">
              <a:extLst>
                <a:ext uri="{FF2B5EF4-FFF2-40B4-BE49-F238E27FC236}">
                  <a16:creationId xmlns:a16="http://schemas.microsoft.com/office/drawing/2014/main" id="{457EE9C4-2981-7D6D-9BCB-9E709ECB8E95}"/>
                </a:ext>
              </a:extLst>
            </p:cNvPr>
            <p:cNvSpPr/>
            <p:nvPr/>
          </p:nvSpPr>
          <p:spPr>
            <a:xfrm>
              <a:off x="583018" y="1124381"/>
              <a:ext cx="184785" cy="455295"/>
            </a:xfrm>
            <a:custGeom>
              <a:avLst/>
              <a:gdLst/>
              <a:ahLst/>
              <a:cxnLst/>
              <a:rect l="l" t="t" r="r" b="b"/>
              <a:pathLst>
                <a:path w="184784" h="455294">
                  <a:moveTo>
                    <a:pt x="184378" y="0"/>
                  </a:moveTo>
                  <a:lnTo>
                    <a:pt x="0" y="0"/>
                  </a:lnTo>
                  <a:lnTo>
                    <a:pt x="0" y="454964"/>
                  </a:lnTo>
                  <a:lnTo>
                    <a:pt x="184378" y="454964"/>
                  </a:lnTo>
                  <a:lnTo>
                    <a:pt x="184378" y="0"/>
                  </a:lnTo>
                  <a:close/>
                </a:path>
              </a:pathLst>
            </a:custGeom>
            <a:solidFill>
              <a:srgbClr val="BADAF3"/>
            </a:solidFill>
          </p:spPr>
          <p:txBody>
            <a:bodyPr wrap="square" lIns="0" tIns="0" rIns="0" bIns="0" rtlCol="0"/>
            <a:lstStyle/>
            <a:p>
              <a:endParaRPr/>
            </a:p>
          </p:txBody>
        </p:sp>
        <p:sp>
          <p:nvSpPr>
            <p:cNvPr id="64" name="object 40">
              <a:extLst>
                <a:ext uri="{FF2B5EF4-FFF2-40B4-BE49-F238E27FC236}">
                  <a16:creationId xmlns:a16="http://schemas.microsoft.com/office/drawing/2014/main" id="{AE99BEE1-F28E-B5AF-7F17-5D9245807A1B}"/>
                </a:ext>
              </a:extLst>
            </p:cNvPr>
            <p:cNvSpPr/>
            <p:nvPr/>
          </p:nvSpPr>
          <p:spPr>
            <a:xfrm>
              <a:off x="601967" y="1146314"/>
              <a:ext cx="142240" cy="99060"/>
            </a:xfrm>
            <a:custGeom>
              <a:avLst/>
              <a:gdLst/>
              <a:ahLst/>
              <a:cxnLst/>
              <a:rect l="l" t="t" r="r" b="b"/>
              <a:pathLst>
                <a:path w="142240" h="99059">
                  <a:moveTo>
                    <a:pt x="21475" y="85991"/>
                  </a:moveTo>
                  <a:lnTo>
                    <a:pt x="0" y="85991"/>
                  </a:lnTo>
                  <a:lnTo>
                    <a:pt x="0" y="98628"/>
                  </a:lnTo>
                  <a:lnTo>
                    <a:pt x="21475" y="98628"/>
                  </a:lnTo>
                  <a:lnTo>
                    <a:pt x="21475" y="85991"/>
                  </a:lnTo>
                  <a:close/>
                </a:path>
                <a:path w="142240" h="99059">
                  <a:moveTo>
                    <a:pt x="21475" y="60731"/>
                  </a:moveTo>
                  <a:lnTo>
                    <a:pt x="0" y="60731"/>
                  </a:lnTo>
                  <a:lnTo>
                    <a:pt x="0" y="73367"/>
                  </a:lnTo>
                  <a:lnTo>
                    <a:pt x="21475" y="73367"/>
                  </a:lnTo>
                  <a:lnTo>
                    <a:pt x="21475" y="60731"/>
                  </a:lnTo>
                  <a:close/>
                </a:path>
                <a:path w="142240" h="99059">
                  <a:moveTo>
                    <a:pt x="56210" y="85991"/>
                  </a:moveTo>
                  <a:lnTo>
                    <a:pt x="34734" y="85991"/>
                  </a:lnTo>
                  <a:lnTo>
                    <a:pt x="34734" y="98628"/>
                  </a:lnTo>
                  <a:lnTo>
                    <a:pt x="56210" y="98628"/>
                  </a:lnTo>
                  <a:lnTo>
                    <a:pt x="56210" y="85991"/>
                  </a:lnTo>
                  <a:close/>
                </a:path>
                <a:path w="142240" h="99059">
                  <a:moveTo>
                    <a:pt x="56210" y="60731"/>
                  </a:moveTo>
                  <a:lnTo>
                    <a:pt x="34734" y="60731"/>
                  </a:lnTo>
                  <a:lnTo>
                    <a:pt x="34734" y="73367"/>
                  </a:lnTo>
                  <a:lnTo>
                    <a:pt x="56210" y="73367"/>
                  </a:lnTo>
                  <a:lnTo>
                    <a:pt x="56210" y="60731"/>
                  </a:lnTo>
                  <a:close/>
                </a:path>
                <a:path w="142240" h="99059">
                  <a:moveTo>
                    <a:pt x="142024" y="28155"/>
                  </a:moveTo>
                  <a:lnTo>
                    <a:pt x="0" y="28155"/>
                  </a:lnTo>
                  <a:lnTo>
                    <a:pt x="0" y="42849"/>
                  </a:lnTo>
                  <a:lnTo>
                    <a:pt x="142024" y="42849"/>
                  </a:lnTo>
                  <a:lnTo>
                    <a:pt x="142024" y="28155"/>
                  </a:lnTo>
                  <a:close/>
                </a:path>
                <a:path w="142240" h="99059">
                  <a:moveTo>
                    <a:pt x="142024" y="0"/>
                  </a:moveTo>
                  <a:lnTo>
                    <a:pt x="0" y="0"/>
                  </a:lnTo>
                  <a:lnTo>
                    <a:pt x="0" y="14681"/>
                  </a:lnTo>
                  <a:lnTo>
                    <a:pt x="142024" y="14681"/>
                  </a:lnTo>
                  <a:lnTo>
                    <a:pt x="142024" y="0"/>
                  </a:lnTo>
                  <a:close/>
                </a:path>
              </a:pathLst>
            </a:custGeom>
            <a:solidFill>
              <a:srgbClr val="FFFFFF"/>
            </a:solidFill>
          </p:spPr>
          <p:txBody>
            <a:bodyPr wrap="square" lIns="0" tIns="0" rIns="0" bIns="0" rtlCol="0"/>
            <a:lstStyle/>
            <a:p>
              <a:endParaRPr/>
            </a:p>
          </p:txBody>
        </p:sp>
        <p:sp>
          <p:nvSpPr>
            <p:cNvPr id="65" name="object 41">
              <a:extLst>
                <a:ext uri="{FF2B5EF4-FFF2-40B4-BE49-F238E27FC236}">
                  <a16:creationId xmlns:a16="http://schemas.microsoft.com/office/drawing/2014/main" id="{0B23974F-CFC0-BAB7-C2B4-D8C44406E367}"/>
                </a:ext>
              </a:extLst>
            </p:cNvPr>
            <p:cNvSpPr/>
            <p:nvPr/>
          </p:nvSpPr>
          <p:spPr>
            <a:xfrm>
              <a:off x="737361" y="1234300"/>
              <a:ext cx="184785" cy="345440"/>
            </a:xfrm>
            <a:custGeom>
              <a:avLst/>
              <a:gdLst/>
              <a:ahLst/>
              <a:cxnLst/>
              <a:rect l="l" t="t" r="r" b="b"/>
              <a:pathLst>
                <a:path w="184784" h="345440">
                  <a:moveTo>
                    <a:pt x="184378" y="0"/>
                  </a:moveTo>
                  <a:lnTo>
                    <a:pt x="0" y="0"/>
                  </a:lnTo>
                  <a:lnTo>
                    <a:pt x="0" y="345046"/>
                  </a:lnTo>
                  <a:lnTo>
                    <a:pt x="184378" y="345046"/>
                  </a:lnTo>
                  <a:lnTo>
                    <a:pt x="184378" y="0"/>
                  </a:lnTo>
                  <a:close/>
                </a:path>
              </a:pathLst>
            </a:custGeom>
            <a:solidFill>
              <a:srgbClr val="75BEE9"/>
            </a:solidFill>
          </p:spPr>
          <p:txBody>
            <a:bodyPr wrap="square" lIns="0" tIns="0" rIns="0" bIns="0" rtlCol="0"/>
            <a:lstStyle/>
            <a:p>
              <a:endParaRPr/>
            </a:p>
          </p:txBody>
        </p:sp>
        <p:sp>
          <p:nvSpPr>
            <p:cNvPr id="66" name="object 42">
              <a:extLst>
                <a:ext uri="{FF2B5EF4-FFF2-40B4-BE49-F238E27FC236}">
                  <a16:creationId xmlns:a16="http://schemas.microsoft.com/office/drawing/2014/main" id="{3D897498-0143-DA94-5C98-DE7902402AB3}"/>
                </a:ext>
              </a:extLst>
            </p:cNvPr>
            <p:cNvSpPr/>
            <p:nvPr/>
          </p:nvSpPr>
          <p:spPr>
            <a:xfrm>
              <a:off x="766699" y="1255483"/>
              <a:ext cx="125730" cy="88900"/>
            </a:xfrm>
            <a:custGeom>
              <a:avLst/>
              <a:gdLst/>
              <a:ahLst/>
              <a:cxnLst/>
              <a:rect l="l" t="t" r="r" b="b"/>
              <a:pathLst>
                <a:path w="125730" h="88900">
                  <a:moveTo>
                    <a:pt x="21488" y="75780"/>
                  </a:moveTo>
                  <a:lnTo>
                    <a:pt x="0" y="75780"/>
                  </a:lnTo>
                  <a:lnTo>
                    <a:pt x="0" y="88417"/>
                  </a:lnTo>
                  <a:lnTo>
                    <a:pt x="21488" y="88417"/>
                  </a:lnTo>
                  <a:lnTo>
                    <a:pt x="21488" y="75780"/>
                  </a:lnTo>
                  <a:close/>
                </a:path>
                <a:path w="125730" h="88900">
                  <a:moveTo>
                    <a:pt x="21488" y="50520"/>
                  </a:moveTo>
                  <a:lnTo>
                    <a:pt x="0" y="50520"/>
                  </a:lnTo>
                  <a:lnTo>
                    <a:pt x="0" y="63157"/>
                  </a:lnTo>
                  <a:lnTo>
                    <a:pt x="21488" y="63157"/>
                  </a:lnTo>
                  <a:lnTo>
                    <a:pt x="21488" y="50520"/>
                  </a:lnTo>
                  <a:close/>
                </a:path>
                <a:path w="125730" h="88900">
                  <a:moveTo>
                    <a:pt x="21488" y="25260"/>
                  </a:moveTo>
                  <a:lnTo>
                    <a:pt x="0" y="25260"/>
                  </a:lnTo>
                  <a:lnTo>
                    <a:pt x="0" y="37896"/>
                  </a:lnTo>
                  <a:lnTo>
                    <a:pt x="21488" y="37896"/>
                  </a:lnTo>
                  <a:lnTo>
                    <a:pt x="21488" y="25260"/>
                  </a:lnTo>
                  <a:close/>
                </a:path>
                <a:path w="125730" h="88900">
                  <a:moveTo>
                    <a:pt x="21488" y="0"/>
                  </a:moveTo>
                  <a:lnTo>
                    <a:pt x="0" y="0"/>
                  </a:lnTo>
                  <a:lnTo>
                    <a:pt x="0" y="12636"/>
                  </a:lnTo>
                  <a:lnTo>
                    <a:pt x="21488" y="12636"/>
                  </a:lnTo>
                  <a:lnTo>
                    <a:pt x="21488" y="0"/>
                  </a:lnTo>
                  <a:close/>
                </a:path>
                <a:path w="125730" h="88900">
                  <a:moveTo>
                    <a:pt x="56222" y="75780"/>
                  </a:moveTo>
                  <a:lnTo>
                    <a:pt x="34734" y="75780"/>
                  </a:lnTo>
                  <a:lnTo>
                    <a:pt x="34734" y="88417"/>
                  </a:lnTo>
                  <a:lnTo>
                    <a:pt x="56222" y="88417"/>
                  </a:lnTo>
                  <a:lnTo>
                    <a:pt x="56222" y="75780"/>
                  </a:lnTo>
                  <a:close/>
                </a:path>
                <a:path w="125730" h="88900">
                  <a:moveTo>
                    <a:pt x="56222" y="50520"/>
                  </a:moveTo>
                  <a:lnTo>
                    <a:pt x="34734" y="50520"/>
                  </a:lnTo>
                  <a:lnTo>
                    <a:pt x="34734" y="63157"/>
                  </a:lnTo>
                  <a:lnTo>
                    <a:pt x="56222" y="63157"/>
                  </a:lnTo>
                  <a:lnTo>
                    <a:pt x="56222" y="50520"/>
                  </a:lnTo>
                  <a:close/>
                </a:path>
                <a:path w="125730" h="88900">
                  <a:moveTo>
                    <a:pt x="56222" y="25260"/>
                  </a:moveTo>
                  <a:lnTo>
                    <a:pt x="34734" y="25260"/>
                  </a:lnTo>
                  <a:lnTo>
                    <a:pt x="34734" y="37896"/>
                  </a:lnTo>
                  <a:lnTo>
                    <a:pt x="56222" y="37896"/>
                  </a:lnTo>
                  <a:lnTo>
                    <a:pt x="56222" y="25260"/>
                  </a:lnTo>
                  <a:close/>
                </a:path>
                <a:path w="125730" h="88900">
                  <a:moveTo>
                    <a:pt x="56222" y="0"/>
                  </a:moveTo>
                  <a:lnTo>
                    <a:pt x="34734" y="0"/>
                  </a:lnTo>
                  <a:lnTo>
                    <a:pt x="34734" y="12636"/>
                  </a:lnTo>
                  <a:lnTo>
                    <a:pt x="56222" y="12636"/>
                  </a:lnTo>
                  <a:lnTo>
                    <a:pt x="56222" y="0"/>
                  </a:lnTo>
                  <a:close/>
                </a:path>
                <a:path w="125730" h="88900">
                  <a:moveTo>
                    <a:pt x="90957" y="75780"/>
                  </a:moveTo>
                  <a:lnTo>
                    <a:pt x="69481" y="75780"/>
                  </a:lnTo>
                  <a:lnTo>
                    <a:pt x="69481" y="88417"/>
                  </a:lnTo>
                  <a:lnTo>
                    <a:pt x="90957" y="88417"/>
                  </a:lnTo>
                  <a:lnTo>
                    <a:pt x="90957" y="75780"/>
                  </a:lnTo>
                  <a:close/>
                </a:path>
                <a:path w="125730" h="88900">
                  <a:moveTo>
                    <a:pt x="90957" y="50520"/>
                  </a:moveTo>
                  <a:lnTo>
                    <a:pt x="69481" y="50520"/>
                  </a:lnTo>
                  <a:lnTo>
                    <a:pt x="69481" y="63157"/>
                  </a:lnTo>
                  <a:lnTo>
                    <a:pt x="90957" y="63157"/>
                  </a:lnTo>
                  <a:lnTo>
                    <a:pt x="90957" y="50520"/>
                  </a:lnTo>
                  <a:close/>
                </a:path>
                <a:path w="125730" h="88900">
                  <a:moveTo>
                    <a:pt x="90957" y="25260"/>
                  </a:moveTo>
                  <a:lnTo>
                    <a:pt x="69481" y="25260"/>
                  </a:lnTo>
                  <a:lnTo>
                    <a:pt x="69481" y="37896"/>
                  </a:lnTo>
                  <a:lnTo>
                    <a:pt x="90957" y="37896"/>
                  </a:lnTo>
                  <a:lnTo>
                    <a:pt x="90957" y="25260"/>
                  </a:lnTo>
                  <a:close/>
                </a:path>
                <a:path w="125730" h="88900">
                  <a:moveTo>
                    <a:pt x="90957" y="0"/>
                  </a:moveTo>
                  <a:lnTo>
                    <a:pt x="69481" y="0"/>
                  </a:lnTo>
                  <a:lnTo>
                    <a:pt x="69481" y="12636"/>
                  </a:lnTo>
                  <a:lnTo>
                    <a:pt x="90957" y="12636"/>
                  </a:lnTo>
                  <a:lnTo>
                    <a:pt x="90957" y="0"/>
                  </a:lnTo>
                  <a:close/>
                </a:path>
                <a:path w="125730" h="88900">
                  <a:moveTo>
                    <a:pt x="125691" y="75780"/>
                  </a:moveTo>
                  <a:lnTo>
                    <a:pt x="104216" y="75780"/>
                  </a:lnTo>
                  <a:lnTo>
                    <a:pt x="104216" y="88417"/>
                  </a:lnTo>
                  <a:lnTo>
                    <a:pt x="125691" y="88417"/>
                  </a:lnTo>
                  <a:lnTo>
                    <a:pt x="125691" y="75780"/>
                  </a:lnTo>
                  <a:close/>
                </a:path>
                <a:path w="125730" h="88900">
                  <a:moveTo>
                    <a:pt x="125691" y="50520"/>
                  </a:moveTo>
                  <a:lnTo>
                    <a:pt x="104216" y="50520"/>
                  </a:lnTo>
                  <a:lnTo>
                    <a:pt x="104216" y="63157"/>
                  </a:lnTo>
                  <a:lnTo>
                    <a:pt x="125691" y="63157"/>
                  </a:lnTo>
                  <a:lnTo>
                    <a:pt x="125691" y="50520"/>
                  </a:lnTo>
                  <a:close/>
                </a:path>
                <a:path w="125730" h="88900">
                  <a:moveTo>
                    <a:pt x="125691" y="25260"/>
                  </a:moveTo>
                  <a:lnTo>
                    <a:pt x="104216" y="25260"/>
                  </a:lnTo>
                  <a:lnTo>
                    <a:pt x="104216" y="37896"/>
                  </a:lnTo>
                  <a:lnTo>
                    <a:pt x="125691" y="37896"/>
                  </a:lnTo>
                  <a:lnTo>
                    <a:pt x="125691" y="25260"/>
                  </a:lnTo>
                  <a:close/>
                </a:path>
                <a:path w="125730" h="88900">
                  <a:moveTo>
                    <a:pt x="125691" y="0"/>
                  </a:moveTo>
                  <a:lnTo>
                    <a:pt x="104216" y="0"/>
                  </a:lnTo>
                  <a:lnTo>
                    <a:pt x="104216" y="12636"/>
                  </a:lnTo>
                  <a:lnTo>
                    <a:pt x="125691" y="12636"/>
                  </a:lnTo>
                  <a:lnTo>
                    <a:pt x="125691" y="0"/>
                  </a:lnTo>
                  <a:close/>
                </a:path>
              </a:pathLst>
            </a:custGeom>
            <a:solidFill>
              <a:srgbClr val="FFFFFF"/>
            </a:solidFill>
          </p:spPr>
          <p:txBody>
            <a:bodyPr wrap="square" lIns="0" tIns="0" rIns="0" bIns="0" rtlCol="0"/>
            <a:lstStyle/>
            <a:p>
              <a:endParaRPr/>
            </a:p>
          </p:txBody>
        </p:sp>
        <p:sp>
          <p:nvSpPr>
            <p:cNvPr id="91" name="object 43">
              <a:extLst>
                <a:ext uri="{FF2B5EF4-FFF2-40B4-BE49-F238E27FC236}">
                  <a16:creationId xmlns:a16="http://schemas.microsoft.com/office/drawing/2014/main" id="{92607959-EA18-86CF-F801-4806A3377F8C}"/>
                </a:ext>
              </a:extLst>
            </p:cNvPr>
            <p:cNvSpPr/>
            <p:nvPr/>
          </p:nvSpPr>
          <p:spPr>
            <a:xfrm>
              <a:off x="449579" y="1280674"/>
              <a:ext cx="184785" cy="299085"/>
            </a:xfrm>
            <a:custGeom>
              <a:avLst/>
              <a:gdLst/>
              <a:ahLst/>
              <a:cxnLst/>
              <a:rect l="l" t="t" r="r" b="b"/>
              <a:pathLst>
                <a:path w="184784" h="299084">
                  <a:moveTo>
                    <a:pt x="0" y="0"/>
                  </a:moveTo>
                  <a:lnTo>
                    <a:pt x="0" y="298665"/>
                  </a:lnTo>
                  <a:lnTo>
                    <a:pt x="184378" y="298665"/>
                  </a:lnTo>
                  <a:lnTo>
                    <a:pt x="184378" y="42976"/>
                  </a:lnTo>
                  <a:lnTo>
                    <a:pt x="0" y="0"/>
                  </a:lnTo>
                  <a:close/>
                </a:path>
              </a:pathLst>
            </a:custGeom>
            <a:solidFill>
              <a:srgbClr val="75BEE9"/>
            </a:solidFill>
          </p:spPr>
          <p:txBody>
            <a:bodyPr wrap="square" lIns="0" tIns="0" rIns="0" bIns="0" rtlCol="0"/>
            <a:lstStyle/>
            <a:p>
              <a:endParaRPr/>
            </a:p>
          </p:txBody>
        </p:sp>
        <p:sp>
          <p:nvSpPr>
            <p:cNvPr id="92" name="object 44">
              <a:extLst>
                <a:ext uri="{FF2B5EF4-FFF2-40B4-BE49-F238E27FC236}">
                  <a16:creationId xmlns:a16="http://schemas.microsoft.com/office/drawing/2014/main" id="{E42F14F4-8999-344E-2238-D39D810587DE}"/>
                </a:ext>
              </a:extLst>
            </p:cNvPr>
            <p:cNvSpPr/>
            <p:nvPr/>
          </p:nvSpPr>
          <p:spPr>
            <a:xfrm>
              <a:off x="470763" y="1352791"/>
              <a:ext cx="142240" cy="78740"/>
            </a:xfrm>
            <a:custGeom>
              <a:avLst/>
              <a:gdLst/>
              <a:ahLst/>
              <a:cxnLst/>
              <a:rect l="l" t="t" r="r" b="b"/>
              <a:pathLst>
                <a:path w="142240" h="78740">
                  <a:moveTo>
                    <a:pt x="142024" y="63665"/>
                  </a:moveTo>
                  <a:lnTo>
                    <a:pt x="0" y="63665"/>
                  </a:lnTo>
                  <a:lnTo>
                    <a:pt x="0" y="78359"/>
                  </a:lnTo>
                  <a:lnTo>
                    <a:pt x="142024" y="78359"/>
                  </a:lnTo>
                  <a:lnTo>
                    <a:pt x="142024" y="63665"/>
                  </a:lnTo>
                  <a:close/>
                </a:path>
                <a:path w="142240" h="78740">
                  <a:moveTo>
                    <a:pt x="142024" y="31826"/>
                  </a:moveTo>
                  <a:lnTo>
                    <a:pt x="0" y="31826"/>
                  </a:lnTo>
                  <a:lnTo>
                    <a:pt x="0" y="46520"/>
                  </a:lnTo>
                  <a:lnTo>
                    <a:pt x="142024" y="46520"/>
                  </a:lnTo>
                  <a:lnTo>
                    <a:pt x="142024" y="31826"/>
                  </a:lnTo>
                  <a:close/>
                </a:path>
                <a:path w="142240" h="78740">
                  <a:moveTo>
                    <a:pt x="142024" y="0"/>
                  </a:moveTo>
                  <a:lnTo>
                    <a:pt x="0" y="0"/>
                  </a:lnTo>
                  <a:lnTo>
                    <a:pt x="0" y="14693"/>
                  </a:lnTo>
                  <a:lnTo>
                    <a:pt x="142024" y="14693"/>
                  </a:lnTo>
                  <a:lnTo>
                    <a:pt x="142024" y="0"/>
                  </a:lnTo>
                  <a:close/>
                </a:path>
              </a:pathLst>
            </a:custGeom>
            <a:solidFill>
              <a:srgbClr val="FFFFFF"/>
            </a:solidFill>
          </p:spPr>
          <p:txBody>
            <a:bodyPr wrap="square" lIns="0" tIns="0" rIns="0" bIns="0" rtlCol="0"/>
            <a:lstStyle/>
            <a:p>
              <a:endParaRPr/>
            </a:p>
          </p:txBody>
        </p:sp>
        <p:pic>
          <p:nvPicPr>
            <p:cNvPr id="94" name="object 45">
              <a:extLst>
                <a:ext uri="{FF2B5EF4-FFF2-40B4-BE49-F238E27FC236}">
                  <a16:creationId xmlns:a16="http://schemas.microsoft.com/office/drawing/2014/main" id="{E7777EE9-8822-44C5-BF9A-F54791E54C3F}"/>
                </a:ext>
              </a:extLst>
            </p:cNvPr>
            <p:cNvPicPr/>
            <p:nvPr/>
          </p:nvPicPr>
          <p:blipFill>
            <a:blip r:embed="rId13" cstate="print"/>
            <a:stretch>
              <a:fillRect/>
            </a:stretch>
          </p:blipFill>
          <p:spPr>
            <a:xfrm>
              <a:off x="800588" y="1427742"/>
              <a:ext cx="177142" cy="221868"/>
            </a:xfrm>
            <a:prstGeom prst="rect">
              <a:avLst/>
            </a:prstGeom>
          </p:spPr>
        </p:pic>
      </p:grpSp>
      <p:grpSp>
        <p:nvGrpSpPr>
          <p:cNvPr id="123" name="object 58">
            <a:extLst>
              <a:ext uri="{FF2B5EF4-FFF2-40B4-BE49-F238E27FC236}">
                <a16:creationId xmlns:a16="http://schemas.microsoft.com/office/drawing/2014/main" id="{DF624309-8C0F-3442-66CC-818580CE71C3}"/>
              </a:ext>
            </a:extLst>
          </p:cNvPr>
          <p:cNvGrpSpPr/>
          <p:nvPr/>
        </p:nvGrpSpPr>
        <p:grpSpPr>
          <a:xfrm>
            <a:off x="3707981" y="972007"/>
            <a:ext cx="828040" cy="828040"/>
            <a:chOff x="3707981" y="972007"/>
            <a:chExt cx="828040" cy="828040"/>
          </a:xfrm>
        </p:grpSpPr>
        <p:sp>
          <p:nvSpPr>
            <p:cNvPr id="124" name="object 59">
              <a:extLst>
                <a:ext uri="{FF2B5EF4-FFF2-40B4-BE49-F238E27FC236}">
                  <a16:creationId xmlns:a16="http://schemas.microsoft.com/office/drawing/2014/main" id="{A0026AEC-3D16-DF6D-5551-DED03C2316A0}"/>
                </a:ext>
              </a:extLst>
            </p:cNvPr>
            <p:cNvSpPr/>
            <p:nvPr/>
          </p:nvSpPr>
          <p:spPr>
            <a:xfrm>
              <a:off x="3707981" y="1132458"/>
              <a:ext cx="102870" cy="430530"/>
            </a:xfrm>
            <a:custGeom>
              <a:avLst/>
              <a:gdLst/>
              <a:ahLst/>
              <a:cxnLst/>
              <a:rect l="l" t="t" r="r" b="b"/>
              <a:pathLst>
                <a:path w="102870" h="430530">
                  <a:moveTo>
                    <a:pt x="87095" y="0"/>
                  </a:moveTo>
                  <a:lnTo>
                    <a:pt x="64455" y="31611"/>
                  </a:lnTo>
                  <a:lnTo>
                    <a:pt x="42079" y="71486"/>
                  </a:lnTo>
                  <a:lnTo>
                    <a:pt x="24135" y="113928"/>
                  </a:lnTo>
                  <a:lnTo>
                    <a:pt x="10933" y="158628"/>
                  </a:lnTo>
                  <a:lnTo>
                    <a:pt x="2784" y="205274"/>
                  </a:lnTo>
                  <a:lnTo>
                    <a:pt x="0" y="253548"/>
                  </a:lnTo>
                  <a:lnTo>
                    <a:pt x="2784" y="301835"/>
                  </a:lnTo>
                  <a:lnTo>
                    <a:pt x="10933" y="348480"/>
                  </a:lnTo>
                  <a:lnTo>
                    <a:pt x="24135" y="393177"/>
                  </a:lnTo>
                  <a:lnTo>
                    <a:pt x="39697" y="429985"/>
                  </a:lnTo>
                  <a:lnTo>
                    <a:pt x="51315" y="409403"/>
                  </a:lnTo>
                  <a:lnTo>
                    <a:pt x="71506" y="364070"/>
                  </a:lnTo>
                  <a:lnTo>
                    <a:pt x="88202" y="312002"/>
                  </a:lnTo>
                  <a:lnTo>
                    <a:pt x="99307" y="253548"/>
                  </a:lnTo>
                  <a:lnTo>
                    <a:pt x="102440" y="208661"/>
                  </a:lnTo>
                  <a:lnTo>
                    <a:pt x="102085" y="159072"/>
                  </a:lnTo>
                  <a:lnTo>
                    <a:pt x="99053" y="107346"/>
                  </a:lnTo>
                  <a:lnTo>
                    <a:pt x="94158" y="56047"/>
                  </a:lnTo>
                  <a:lnTo>
                    <a:pt x="88214" y="7741"/>
                  </a:lnTo>
                  <a:lnTo>
                    <a:pt x="87095" y="0"/>
                  </a:lnTo>
                  <a:close/>
                </a:path>
              </a:pathLst>
            </a:custGeom>
            <a:solidFill>
              <a:srgbClr val="BFD730">
                <a:alpha val="69999"/>
              </a:srgbClr>
            </a:solidFill>
          </p:spPr>
          <p:txBody>
            <a:bodyPr wrap="square" lIns="0" tIns="0" rIns="0" bIns="0" rtlCol="0"/>
            <a:lstStyle/>
            <a:p>
              <a:endParaRPr/>
            </a:p>
          </p:txBody>
        </p:sp>
        <p:sp>
          <p:nvSpPr>
            <p:cNvPr id="126" name="object 60">
              <a:extLst>
                <a:ext uri="{FF2B5EF4-FFF2-40B4-BE49-F238E27FC236}">
                  <a16:creationId xmlns:a16="http://schemas.microsoft.com/office/drawing/2014/main" id="{75D3838B-030C-B3D2-8B87-64166F2C04B7}"/>
                </a:ext>
              </a:extLst>
            </p:cNvPr>
            <p:cNvSpPr/>
            <p:nvPr/>
          </p:nvSpPr>
          <p:spPr>
            <a:xfrm>
              <a:off x="3750739" y="978865"/>
              <a:ext cx="299720" cy="224154"/>
            </a:xfrm>
            <a:custGeom>
              <a:avLst/>
              <a:gdLst/>
              <a:ahLst/>
              <a:cxnLst/>
              <a:rect l="l" t="t" r="r" b="b"/>
              <a:pathLst>
                <a:path w="299720" h="224155">
                  <a:moveTo>
                    <a:pt x="299650" y="0"/>
                  </a:moveTo>
                  <a:lnTo>
                    <a:pt x="231620" y="17277"/>
                  </a:lnTo>
                  <a:lnTo>
                    <a:pt x="189178" y="35221"/>
                  </a:lnTo>
                  <a:lnTo>
                    <a:pt x="149303" y="57597"/>
                  </a:lnTo>
                  <a:lnTo>
                    <a:pt x="112307" y="84094"/>
                  </a:lnTo>
                  <a:lnTo>
                    <a:pt x="78500" y="114401"/>
                  </a:lnTo>
                  <a:lnTo>
                    <a:pt x="48193" y="148208"/>
                  </a:lnTo>
                  <a:lnTo>
                    <a:pt x="21696" y="185204"/>
                  </a:lnTo>
                  <a:lnTo>
                    <a:pt x="0" y="223868"/>
                  </a:lnTo>
                  <a:lnTo>
                    <a:pt x="42663" y="208354"/>
                  </a:lnTo>
                  <a:lnTo>
                    <a:pt x="97878" y="181228"/>
                  </a:lnTo>
                  <a:lnTo>
                    <a:pt x="146779" y="150773"/>
                  </a:lnTo>
                  <a:lnTo>
                    <a:pt x="189534" y="118350"/>
                  </a:lnTo>
                  <a:lnTo>
                    <a:pt x="226312" y="85323"/>
                  </a:lnTo>
                  <a:lnTo>
                    <a:pt x="257279" y="53053"/>
                  </a:lnTo>
                  <a:lnTo>
                    <a:pt x="282603" y="22903"/>
                  </a:lnTo>
                  <a:lnTo>
                    <a:pt x="299650" y="0"/>
                  </a:lnTo>
                  <a:close/>
                </a:path>
              </a:pathLst>
            </a:custGeom>
            <a:solidFill>
              <a:srgbClr val="66B345">
                <a:alpha val="69999"/>
              </a:srgbClr>
            </a:solidFill>
          </p:spPr>
          <p:txBody>
            <a:bodyPr wrap="square" lIns="0" tIns="0" rIns="0" bIns="0" rtlCol="0"/>
            <a:lstStyle/>
            <a:p>
              <a:endParaRPr/>
            </a:p>
          </p:txBody>
        </p:sp>
        <p:sp>
          <p:nvSpPr>
            <p:cNvPr id="127" name="object 61">
              <a:extLst>
                <a:ext uri="{FF2B5EF4-FFF2-40B4-BE49-F238E27FC236}">
                  <a16:creationId xmlns:a16="http://schemas.microsoft.com/office/drawing/2014/main" id="{2A3535F7-3C16-7A16-F20C-6CCC4626228C}"/>
                </a:ext>
              </a:extLst>
            </p:cNvPr>
            <p:cNvSpPr/>
            <p:nvPr/>
          </p:nvSpPr>
          <p:spPr>
            <a:xfrm>
              <a:off x="4393094" y="1313207"/>
              <a:ext cx="143510" cy="385445"/>
            </a:xfrm>
            <a:custGeom>
              <a:avLst/>
              <a:gdLst/>
              <a:ahLst/>
              <a:cxnLst/>
              <a:rect l="l" t="t" r="r" b="b"/>
              <a:pathLst>
                <a:path w="143510" h="385444">
                  <a:moveTo>
                    <a:pt x="135818" y="0"/>
                  </a:moveTo>
                  <a:lnTo>
                    <a:pt x="101490" y="49276"/>
                  </a:lnTo>
                  <a:lnTo>
                    <a:pt x="71232" y="103344"/>
                  </a:lnTo>
                  <a:lnTo>
                    <a:pt x="47465" y="156821"/>
                  </a:lnTo>
                  <a:lnTo>
                    <a:pt x="29444" y="208868"/>
                  </a:lnTo>
                  <a:lnTo>
                    <a:pt x="16426" y="258644"/>
                  </a:lnTo>
                  <a:lnTo>
                    <a:pt x="7664" y="305311"/>
                  </a:lnTo>
                  <a:lnTo>
                    <a:pt x="2414" y="348030"/>
                  </a:lnTo>
                  <a:lnTo>
                    <a:pt x="0" y="384939"/>
                  </a:lnTo>
                  <a:lnTo>
                    <a:pt x="21634" y="365543"/>
                  </a:lnTo>
                  <a:lnTo>
                    <a:pt x="51940" y="331737"/>
                  </a:lnTo>
                  <a:lnTo>
                    <a:pt x="78436" y="294742"/>
                  </a:lnTo>
                  <a:lnTo>
                    <a:pt x="100810" y="254869"/>
                  </a:lnTo>
                  <a:lnTo>
                    <a:pt x="118753" y="212428"/>
                  </a:lnTo>
                  <a:lnTo>
                    <a:pt x="131954" y="167730"/>
                  </a:lnTo>
                  <a:lnTo>
                    <a:pt x="140102" y="121086"/>
                  </a:lnTo>
                  <a:lnTo>
                    <a:pt x="142888" y="72799"/>
                  </a:lnTo>
                  <a:lnTo>
                    <a:pt x="140102" y="24524"/>
                  </a:lnTo>
                  <a:lnTo>
                    <a:pt x="135818" y="0"/>
                  </a:lnTo>
                  <a:close/>
                </a:path>
              </a:pathLst>
            </a:custGeom>
            <a:solidFill>
              <a:srgbClr val="D5E15B">
                <a:alpha val="69999"/>
              </a:srgbClr>
            </a:solidFill>
          </p:spPr>
          <p:txBody>
            <a:bodyPr wrap="square" lIns="0" tIns="0" rIns="0" bIns="0" rtlCol="0"/>
            <a:lstStyle/>
            <a:p>
              <a:endParaRPr/>
            </a:p>
          </p:txBody>
        </p:sp>
        <p:sp>
          <p:nvSpPr>
            <p:cNvPr id="129" name="object 62">
              <a:extLst>
                <a:ext uri="{FF2B5EF4-FFF2-40B4-BE49-F238E27FC236}">
                  <a16:creationId xmlns:a16="http://schemas.microsoft.com/office/drawing/2014/main" id="{8DD44ECA-9CAF-A8F0-55D4-E04980ECE54B}"/>
                </a:ext>
              </a:extLst>
            </p:cNvPr>
            <p:cNvSpPr/>
            <p:nvPr/>
          </p:nvSpPr>
          <p:spPr>
            <a:xfrm>
              <a:off x="3732746" y="1046619"/>
              <a:ext cx="803275" cy="738505"/>
            </a:xfrm>
            <a:custGeom>
              <a:avLst/>
              <a:gdLst/>
              <a:ahLst/>
              <a:cxnLst/>
              <a:rect l="l" t="t" r="r" b="b"/>
              <a:pathLst>
                <a:path w="803275" h="738505">
                  <a:moveTo>
                    <a:pt x="279044" y="737958"/>
                  </a:moveTo>
                  <a:lnTo>
                    <a:pt x="249326" y="679704"/>
                  </a:lnTo>
                  <a:lnTo>
                    <a:pt x="225374" y="643991"/>
                  </a:lnTo>
                  <a:lnTo>
                    <a:pt x="195897" y="608761"/>
                  </a:lnTo>
                  <a:lnTo>
                    <a:pt x="161036" y="577088"/>
                  </a:lnTo>
                  <a:lnTo>
                    <a:pt x="119468" y="547128"/>
                  </a:lnTo>
                  <a:lnTo>
                    <a:pt x="74574" y="519595"/>
                  </a:lnTo>
                  <a:lnTo>
                    <a:pt x="29718" y="495236"/>
                  </a:lnTo>
                  <a:lnTo>
                    <a:pt x="0" y="480542"/>
                  </a:lnTo>
                  <a:lnTo>
                    <a:pt x="17310" y="521462"/>
                  </a:lnTo>
                  <a:lnTo>
                    <a:pt x="39687" y="561340"/>
                  </a:lnTo>
                  <a:lnTo>
                    <a:pt x="66179" y="598335"/>
                  </a:lnTo>
                  <a:lnTo>
                    <a:pt x="96494" y="632142"/>
                  </a:lnTo>
                  <a:lnTo>
                    <a:pt x="130289" y="662444"/>
                  </a:lnTo>
                  <a:lnTo>
                    <a:pt x="167297" y="688936"/>
                  </a:lnTo>
                  <a:lnTo>
                    <a:pt x="207162" y="711314"/>
                  </a:lnTo>
                  <a:lnTo>
                    <a:pt x="249605" y="729259"/>
                  </a:lnTo>
                  <a:lnTo>
                    <a:pt x="279044" y="737958"/>
                  </a:lnTo>
                  <a:close/>
                </a:path>
                <a:path w="803275" h="738505">
                  <a:moveTo>
                    <a:pt x="803236" y="339382"/>
                  </a:moveTo>
                  <a:lnTo>
                    <a:pt x="800442" y="291122"/>
                  </a:lnTo>
                  <a:lnTo>
                    <a:pt x="792302" y="244475"/>
                  </a:lnTo>
                  <a:lnTo>
                    <a:pt x="779094" y="199771"/>
                  </a:lnTo>
                  <a:lnTo>
                    <a:pt x="761149" y="157327"/>
                  </a:lnTo>
                  <a:lnTo>
                    <a:pt x="738784" y="117462"/>
                  </a:lnTo>
                  <a:lnTo>
                    <a:pt x="712279" y="80454"/>
                  </a:lnTo>
                  <a:lnTo>
                    <a:pt x="681977" y="46659"/>
                  </a:lnTo>
                  <a:lnTo>
                    <a:pt x="648169" y="16344"/>
                  </a:lnTo>
                  <a:lnTo>
                    <a:pt x="625360" y="0"/>
                  </a:lnTo>
                  <a:lnTo>
                    <a:pt x="625665" y="3556"/>
                  </a:lnTo>
                  <a:lnTo>
                    <a:pt x="639686" y="78905"/>
                  </a:lnTo>
                  <a:lnTo>
                    <a:pt x="652449" y="121043"/>
                  </a:lnTo>
                  <a:lnTo>
                    <a:pt x="670039" y="164934"/>
                  </a:lnTo>
                  <a:lnTo>
                    <a:pt x="693178" y="209689"/>
                  </a:lnTo>
                  <a:lnTo>
                    <a:pt x="722604" y="254406"/>
                  </a:lnTo>
                  <a:lnTo>
                    <a:pt x="759040" y="298157"/>
                  </a:lnTo>
                  <a:lnTo>
                    <a:pt x="803211" y="340055"/>
                  </a:lnTo>
                  <a:lnTo>
                    <a:pt x="803236" y="339382"/>
                  </a:lnTo>
                  <a:close/>
                </a:path>
              </a:pathLst>
            </a:custGeom>
            <a:solidFill>
              <a:srgbClr val="8DC63F">
                <a:alpha val="69999"/>
              </a:srgbClr>
            </a:solidFill>
          </p:spPr>
          <p:txBody>
            <a:bodyPr wrap="square" lIns="0" tIns="0" rIns="0" bIns="0" rtlCol="0"/>
            <a:lstStyle/>
            <a:p>
              <a:endParaRPr/>
            </a:p>
          </p:txBody>
        </p:sp>
        <p:sp>
          <p:nvSpPr>
            <p:cNvPr id="130" name="object 63">
              <a:extLst>
                <a:ext uri="{FF2B5EF4-FFF2-40B4-BE49-F238E27FC236}">
                  <a16:creationId xmlns:a16="http://schemas.microsoft.com/office/drawing/2014/main" id="{7C1F8362-E072-BE8D-41C2-033BDD6B63EB}"/>
                </a:ext>
              </a:extLst>
            </p:cNvPr>
            <p:cNvSpPr/>
            <p:nvPr/>
          </p:nvSpPr>
          <p:spPr>
            <a:xfrm>
              <a:off x="3964279" y="972006"/>
              <a:ext cx="451484" cy="828040"/>
            </a:xfrm>
            <a:custGeom>
              <a:avLst/>
              <a:gdLst/>
              <a:ahLst/>
              <a:cxnLst/>
              <a:rect l="l" t="t" r="r" b="b"/>
              <a:pathLst>
                <a:path w="451485" h="828039">
                  <a:moveTo>
                    <a:pt x="441871" y="113576"/>
                  </a:moveTo>
                  <a:lnTo>
                    <a:pt x="379641" y="64465"/>
                  </a:lnTo>
                  <a:lnTo>
                    <a:pt x="339775" y="42087"/>
                  </a:lnTo>
                  <a:lnTo>
                    <a:pt x="297332" y="24142"/>
                  </a:lnTo>
                  <a:lnTo>
                    <a:pt x="252628" y="10934"/>
                  </a:lnTo>
                  <a:lnTo>
                    <a:pt x="205981" y="2794"/>
                  </a:lnTo>
                  <a:lnTo>
                    <a:pt x="157695" y="0"/>
                  </a:lnTo>
                  <a:lnTo>
                    <a:pt x="109423" y="2794"/>
                  </a:lnTo>
                  <a:lnTo>
                    <a:pt x="62776" y="10934"/>
                  </a:lnTo>
                  <a:lnTo>
                    <a:pt x="18072" y="24142"/>
                  </a:lnTo>
                  <a:lnTo>
                    <a:pt x="13576" y="26047"/>
                  </a:lnTo>
                  <a:lnTo>
                    <a:pt x="23749" y="32372"/>
                  </a:lnTo>
                  <a:lnTo>
                    <a:pt x="85115" y="62661"/>
                  </a:lnTo>
                  <a:lnTo>
                    <a:pt x="123863" y="77266"/>
                  </a:lnTo>
                  <a:lnTo>
                    <a:pt x="168160" y="90538"/>
                  </a:lnTo>
                  <a:lnTo>
                    <a:pt x="218147" y="101752"/>
                  </a:lnTo>
                  <a:lnTo>
                    <a:pt x="273951" y="110172"/>
                  </a:lnTo>
                  <a:lnTo>
                    <a:pt x="335724" y="115100"/>
                  </a:lnTo>
                  <a:lnTo>
                    <a:pt x="403580" y="115785"/>
                  </a:lnTo>
                  <a:lnTo>
                    <a:pt x="441871" y="113576"/>
                  </a:lnTo>
                  <a:close/>
                </a:path>
                <a:path w="451485" h="828039">
                  <a:moveTo>
                    <a:pt x="451205" y="705904"/>
                  </a:moveTo>
                  <a:lnTo>
                    <a:pt x="438861" y="705904"/>
                  </a:lnTo>
                  <a:lnTo>
                    <a:pt x="387896" y="707618"/>
                  </a:lnTo>
                  <a:lnTo>
                    <a:pt x="336003" y="711441"/>
                  </a:lnTo>
                  <a:lnTo>
                    <a:pt x="285064" y="717867"/>
                  </a:lnTo>
                  <a:lnTo>
                    <a:pt x="221792" y="729526"/>
                  </a:lnTo>
                  <a:lnTo>
                    <a:pt x="162687" y="743356"/>
                  </a:lnTo>
                  <a:lnTo>
                    <a:pt x="108356" y="758545"/>
                  </a:lnTo>
                  <a:lnTo>
                    <a:pt x="59448" y="774255"/>
                  </a:lnTo>
                  <a:lnTo>
                    <a:pt x="16573" y="789686"/>
                  </a:lnTo>
                  <a:lnTo>
                    <a:pt x="0" y="796226"/>
                  </a:lnTo>
                  <a:lnTo>
                    <a:pt x="18072" y="803871"/>
                  </a:lnTo>
                  <a:lnTo>
                    <a:pt x="62776" y="817079"/>
                  </a:lnTo>
                  <a:lnTo>
                    <a:pt x="109423" y="825220"/>
                  </a:lnTo>
                  <a:lnTo>
                    <a:pt x="157695" y="828001"/>
                  </a:lnTo>
                  <a:lnTo>
                    <a:pt x="205981" y="825220"/>
                  </a:lnTo>
                  <a:lnTo>
                    <a:pt x="252628" y="817079"/>
                  </a:lnTo>
                  <a:lnTo>
                    <a:pt x="297332" y="803871"/>
                  </a:lnTo>
                  <a:lnTo>
                    <a:pt x="339775" y="785926"/>
                  </a:lnTo>
                  <a:lnTo>
                    <a:pt x="379641" y="763549"/>
                  </a:lnTo>
                  <a:lnTo>
                    <a:pt x="416636" y="737057"/>
                  </a:lnTo>
                  <a:lnTo>
                    <a:pt x="450443" y="706755"/>
                  </a:lnTo>
                  <a:lnTo>
                    <a:pt x="451205" y="705904"/>
                  </a:lnTo>
                  <a:close/>
                </a:path>
              </a:pathLst>
            </a:custGeom>
            <a:solidFill>
              <a:srgbClr val="D5E15B">
                <a:alpha val="69999"/>
              </a:srgbClr>
            </a:solidFill>
          </p:spPr>
          <p:txBody>
            <a:bodyPr wrap="square" lIns="0" tIns="0" rIns="0" bIns="0" rtlCol="0"/>
            <a:lstStyle/>
            <a:p>
              <a:endParaRPr/>
            </a:p>
          </p:txBody>
        </p:sp>
        <p:sp>
          <p:nvSpPr>
            <p:cNvPr id="135" name="object 64">
              <a:extLst>
                <a:ext uri="{FF2B5EF4-FFF2-40B4-BE49-F238E27FC236}">
                  <a16:creationId xmlns:a16="http://schemas.microsoft.com/office/drawing/2014/main" id="{E64A460D-2052-4C57-C198-40360A51A950}"/>
                </a:ext>
              </a:extLst>
            </p:cNvPr>
            <p:cNvSpPr/>
            <p:nvPr/>
          </p:nvSpPr>
          <p:spPr>
            <a:xfrm>
              <a:off x="4023441" y="1154915"/>
              <a:ext cx="199390" cy="280670"/>
            </a:xfrm>
            <a:custGeom>
              <a:avLst/>
              <a:gdLst/>
              <a:ahLst/>
              <a:cxnLst/>
              <a:rect l="l" t="t" r="r" b="b"/>
              <a:pathLst>
                <a:path w="199389" h="280669">
                  <a:moveTo>
                    <a:pt x="99694" y="0"/>
                  </a:moveTo>
                  <a:lnTo>
                    <a:pt x="60886" y="11016"/>
                  </a:lnTo>
                  <a:lnTo>
                    <a:pt x="29197" y="41060"/>
                  </a:lnTo>
                  <a:lnTo>
                    <a:pt x="7833" y="85623"/>
                  </a:lnTo>
                  <a:lnTo>
                    <a:pt x="0" y="140195"/>
                  </a:lnTo>
                  <a:lnTo>
                    <a:pt x="7833" y="194767"/>
                  </a:lnTo>
                  <a:lnTo>
                    <a:pt x="29197" y="239329"/>
                  </a:lnTo>
                  <a:lnTo>
                    <a:pt x="60886" y="269373"/>
                  </a:lnTo>
                  <a:lnTo>
                    <a:pt x="99694" y="280390"/>
                  </a:lnTo>
                  <a:lnTo>
                    <a:pt x="138498" y="269373"/>
                  </a:lnTo>
                  <a:lnTo>
                    <a:pt x="170187" y="239329"/>
                  </a:lnTo>
                  <a:lnTo>
                    <a:pt x="191554" y="194767"/>
                  </a:lnTo>
                  <a:lnTo>
                    <a:pt x="199389" y="140195"/>
                  </a:lnTo>
                  <a:lnTo>
                    <a:pt x="191554" y="85623"/>
                  </a:lnTo>
                  <a:lnTo>
                    <a:pt x="170187" y="41060"/>
                  </a:lnTo>
                  <a:lnTo>
                    <a:pt x="138498" y="11016"/>
                  </a:lnTo>
                  <a:lnTo>
                    <a:pt x="99694" y="0"/>
                  </a:lnTo>
                  <a:close/>
                </a:path>
              </a:pathLst>
            </a:custGeom>
            <a:solidFill>
              <a:srgbClr val="8DC63F"/>
            </a:solidFill>
          </p:spPr>
          <p:txBody>
            <a:bodyPr wrap="square" lIns="0" tIns="0" rIns="0" bIns="0" rtlCol="0"/>
            <a:lstStyle/>
            <a:p>
              <a:endParaRPr/>
            </a:p>
          </p:txBody>
        </p:sp>
        <p:sp>
          <p:nvSpPr>
            <p:cNvPr id="136" name="object 65">
              <a:extLst>
                <a:ext uri="{FF2B5EF4-FFF2-40B4-BE49-F238E27FC236}">
                  <a16:creationId xmlns:a16="http://schemas.microsoft.com/office/drawing/2014/main" id="{FD2B9725-2078-60C7-1586-1966772750C6}"/>
                </a:ext>
              </a:extLst>
            </p:cNvPr>
            <p:cNvSpPr/>
            <p:nvPr/>
          </p:nvSpPr>
          <p:spPr>
            <a:xfrm>
              <a:off x="3867378" y="1226070"/>
              <a:ext cx="282575" cy="280670"/>
            </a:xfrm>
            <a:custGeom>
              <a:avLst/>
              <a:gdLst/>
              <a:ahLst/>
              <a:cxnLst/>
              <a:rect l="l" t="t" r="r" b="b"/>
              <a:pathLst>
                <a:path w="282575" h="280669">
                  <a:moveTo>
                    <a:pt x="199390" y="140195"/>
                  </a:moveTo>
                  <a:lnTo>
                    <a:pt x="191554" y="85623"/>
                  </a:lnTo>
                  <a:lnTo>
                    <a:pt x="170192" y="41071"/>
                  </a:lnTo>
                  <a:lnTo>
                    <a:pt x="138493" y="11023"/>
                  </a:lnTo>
                  <a:lnTo>
                    <a:pt x="99695" y="0"/>
                  </a:lnTo>
                  <a:lnTo>
                    <a:pt x="60883" y="11023"/>
                  </a:lnTo>
                  <a:lnTo>
                    <a:pt x="29197" y="41071"/>
                  </a:lnTo>
                  <a:lnTo>
                    <a:pt x="7835" y="85623"/>
                  </a:lnTo>
                  <a:lnTo>
                    <a:pt x="0" y="140195"/>
                  </a:lnTo>
                  <a:lnTo>
                    <a:pt x="7835" y="194779"/>
                  </a:lnTo>
                  <a:lnTo>
                    <a:pt x="29197" y="239331"/>
                  </a:lnTo>
                  <a:lnTo>
                    <a:pt x="60883" y="269379"/>
                  </a:lnTo>
                  <a:lnTo>
                    <a:pt x="99695" y="280390"/>
                  </a:lnTo>
                  <a:lnTo>
                    <a:pt x="138493" y="269379"/>
                  </a:lnTo>
                  <a:lnTo>
                    <a:pt x="170192" y="239331"/>
                  </a:lnTo>
                  <a:lnTo>
                    <a:pt x="191554" y="194779"/>
                  </a:lnTo>
                  <a:lnTo>
                    <a:pt x="199390" y="140195"/>
                  </a:lnTo>
                  <a:close/>
                </a:path>
                <a:path w="282575" h="280669">
                  <a:moveTo>
                    <a:pt x="282384" y="266141"/>
                  </a:moveTo>
                  <a:lnTo>
                    <a:pt x="266369" y="44119"/>
                  </a:lnTo>
                  <a:lnTo>
                    <a:pt x="237540" y="45720"/>
                  </a:lnTo>
                  <a:lnTo>
                    <a:pt x="219925" y="267741"/>
                  </a:lnTo>
                  <a:lnTo>
                    <a:pt x="282384" y="266141"/>
                  </a:lnTo>
                  <a:close/>
                </a:path>
              </a:pathLst>
            </a:custGeom>
            <a:solidFill>
              <a:srgbClr val="C4DF9B"/>
            </a:solidFill>
          </p:spPr>
          <p:txBody>
            <a:bodyPr wrap="square" lIns="0" tIns="0" rIns="0" bIns="0" rtlCol="0"/>
            <a:lstStyle/>
            <a:p>
              <a:endParaRPr/>
            </a:p>
          </p:txBody>
        </p:sp>
        <p:sp>
          <p:nvSpPr>
            <p:cNvPr id="141" name="object 66">
              <a:extLst>
                <a:ext uri="{FF2B5EF4-FFF2-40B4-BE49-F238E27FC236}">
                  <a16:creationId xmlns:a16="http://schemas.microsoft.com/office/drawing/2014/main" id="{1621E608-F904-3DF0-2550-9993EE6FBE68}"/>
                </a:ext>
              </a:extLst>
            </p:cNvPr>
            <p:cNvSpPr/>
            <p:nvPr/>
          </p:nvSpPr>
          <p:spPr>
            <a:xfrm>
              <a:off x="3931249" y="1341343"/>
              <a:ext cx="62865" cy="224154"/>
            </a:xfrm>
            <a:custGeom>
              <a:avLst/>
              <a:gdLst/>
              <a:ahLst/>
              <a:cxnLst/>
              <a:rect l="l" t="t" r="r" b="b"/>
              <a:pathLst>
                <a:path w="62864" h="224155">
                  <a:moveTo>
                    <a:pt x="46443" y="0"/>
                  </a:moveTo>
                  <a:lnTo>
                    <a:pt x="17614" y="1600"/>
                  </a:lnTo>
                  <a:lnTo>
                    <a:pt x="0" y="223621"/>
                  </a:lnTo>
                  <a:lnTo>
                    <a:pt x="62458" y="222021"/>
                  </a:lnTo>
                  <a:lnTo>
                    <a:pt x="46443" y="0"/>
                  </a:lnTo>
                  <a:close/>
                </a:path>
              </a:pathLst>
            </a:custGeom>
            <a:solidFill>
              <a:srgbClr val="8DC63F"/>
            </a:solidFill>
          </p:spPr>
          <p:txBody>
            <a:bodyPr wrap="square" lIns="0" tIns="0" rIns="0" bIns="0" rtlCol="0"/>
            <a:lstStyle/>
            <a:p>
              <a:endParaRPr/>
            </a:p>
          </p:txBody>
        </p:sp>
        <p:sp>
          <p:nvSpPr>
            <p:cNvPr id="144" name="object 67">
              <a:extLst>
                <a:ext uri="{FF2B5EF4-FFF2-40B4-BE49-F238E27FC236}">
                  <a16:creationId xmlns:a16="http://schemas.microsoft.com/office/drawing/2014/main" id="{09EB6DF0-D9E5-C81B-52BE-B0960C46AC26}"/>
                </a:ext>
              </a:extLst>
            </p:cNvPr>
            <p:cNvSpPr/>
            <p:nvPr/>
          </p:nvSpPr>
          <p:spPr>
            <a:xfrm>
              <a:off x="4177201" y="1226070"/>
              <a:ext cx="199390" cy="280670"/>
            </a:xfrm>
            <a:custGeom>
              <a:avLst/>
              <a:gdLst/>
              <a:ahLst/>
              <a:cxnLst/>
              <a:rect l="l" t="t" r="r" b="b"/>
              <a:pathLst>
                <a:path w="199389" h="280669">
                  <a:moveTo>
                    <a:pt x="99694" y="0"/>
                  </a:moveTo>
                  <a:lnTo>
                    <a:pt x="60886" y="11016"/>
                  </a:lnTo>
                  <a:lnTo>
                    <a:pt x="29197" y="41060"/>
                  </a:lnTo>
                  <a:lnTo>
                    <a:pt x="7833" y="85623"/>
                  </a:lnTo>
                  <a:lnTo>
                    <a:pt x="0" y="140195"/>
                  </a:lnTo>
                  <a:lnTo>
                    <a:pt x="7833" y="194767"/>
                  </a:lnTo>
                  <a:lnTo>
                    <a:pt x="29197" y="239329"/>
                  </a:lnTo>
                  <a:lnTo>
                    <a:pt x="60886" y="269373"/>
                  </a:lnTo>
                  <a:lnTo>
                    <a:pt x="99694" y="280390"/>
                  </a:lnTo>
                  <a:lnTo>
                    <a:pt x="138498" y="269373"/>
                  </a:lnTo>
                  <a:lnTo>
                    <a:pt x="170187" y="239329"/>
                  </a:lnTo>
                  <a:lnTo>
                    <a:pt x="191554" y="194767"/>
                  </a:lnTo>
                  <a:lnTo>
                    <a:pt x="199389" y="140195"/>
                  </a:lnTo>
                  <a:lnTo>
                    <a:pt x="191554" y="85623"/>
                  </a:lnTo>
                  <a:lnTo>
                    <a:pt x="170187" y="41060"/>
                  </a:lnTo>
                  <a:lnTo>
                    <a:pt x="138498" y="11016"/>
                  </a:lnTo>
                  <a:lnTo>
                    <a:pt x="99694" y="0"/>
                  </a:lnTo>
                  <a:close/>
                </a:path>
              </a:pathLst>
            </a:custGeom>
            <a:solidFill>
              <a:srgbClr val="C4DF9B"/>
            </a:solidFill>
          </p:spPr>
          <p:txBody>
            <a:bodyPr wrap="square" lIns="0" tIns="0" rIns="0" bIns="0" rtlCol="0"/>
            <a:lstStyle/>
            <a:p>
              <a:endParaRPr/>
            </a:p>
          </p:txBody>
        </p:sp>
        <p:pic>
          <p:nvPicPr>
            <p:cNvPr id="146" name="object 68">
              <a:extLst>
                <a:ext uri="{FF2B5EF4-FFF2-40B4-BE49-F238E27FC236}">
                  <a16:creationId xmlns:a16="http://schemas.microsoft.com/office/drawing/2014/main" id="{A61F9C1E-3EE4-E4C8-0AB8-CF886D07C7C0}"/>
                </a:ext>
              </a:extLst>
            </p:cNvPr>
            <p:cNvPicPr/>
            <p:nvPr/>
          </p:nvPicPr>
          <p:blipFill>
            <a:blip r:embed="rId14" cstate="print"/>
            <a:stretch>
              <a:fillRect/>
            </a:stretch>
          </p:blipFill>
          <p:spPr>
            <a:xfrm>
              <a:off x="4019663" y="1341343"/>
              <a:ext cx="283861" cy="275755"/>
            </a:xfrm>
            <a:prstGeom prst="rect">
              <a:avLst/>
            </a:prstGeom>
          </p:spPr>
        </p:pic>
      </p:grpSp>
      <p:grpSp>
        <p:nvGrpSpPr>
          <p:cNvPr id="6" name="object 2">
            <a:extLst>
              <a:ext uri="{FF2B5EF4-FFF2-40B4-BE49-F238E27FC236}">
                <a16:creationId xmlns:a16="http://schemas.microsoft.com/office/drawing/2014/main" id="{41A627CB-78DA-FD99-0727-2992299C72B1}"/>
              </a:ext>
            </a:extLst>
          </p:cNvPr>
          <p:cNvGrpSpPr/>
          <p:nvPr/>
        </p:nvGrpSpPr>
        <p:grpSpPr>
          <a:xfrm>
            <a:off x="287985" y="1872005"/>
            <a:ext cx="3276600" cy="180340"/>
            <a:chOff x="287985" y="1872005"/>
            <a:chExt cx="3276600" cy="180340"/>
          </a:xfrm>
        </p:grpSpPr>
        <p:sp>
          <p:nvSpPr>
            <p:cNvPr id="7" name="object 3">
              <a:extLst>
                <a:ext uri="{FF2B5EF4-FFF2-40B4-BE49-F238E27FC236}">
                  <a16:creationId xmlns:a16="http://schemas.microsoft.com/office/drawing/2014/main" id="{35EC6E5E-620A-B11D-7117-E4FE55BBAA1E}"/>
                </a:ext>
              </a:extLst>
            </p:cNvPr>
            <p:cNvSpPr/>
            <p:nvPr/>
          </p:nvSpPr>
          <p:spPr>
            <a:xfrm>
              <a:off x="287985"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5BCBF5"/>
            </a:solidFill>
          </p:spPr>
          <p:txBody>
            <a:bodyPr wrap="square" lIns="0" tIns="0" rIns="0" bIns="0" rtlCol="0"/>
            <a:lstStyle/>
            <a:p>
              <a:endParaRPr/>
            </a:p>
          </p:txBody>
        </p:sp>
        <p:pic>
          <p:nvPicPr>
            <p:cNvPr id="8" name="object 4">
              <a:extLst>
                <a:ext uri="{FF2B5EF4-FFF2-40B4-BE49-F238E27FC236}">
                  <a16:creationId xmlns:a16="http://schemas.microsoft.com/office/drawing/2014/main" id="{A94301C3-E555-D6AC-99DA-61ADEDF31F66}"/>
                </a:ext>
              </a:extLst>
            </p:cNvPr>
            <p:cNvPicPr/>
            <p:nvPr/>
          </p:nvPicPr>
          <p:blipFill>
            <a:blip r:embed="rId15" cstate="print"/>
            <a:stretch>
              <a:fillRect/>
            </a:stretch>
          </p:blipFill>
          <p:spPr>
            <a:xfrm>
              <a:off x="287985" y="1872005"/>
              <a:ext cx="177233" cy="179997"/>
            </a:xfrm>
            <a:prstGeom prst="rect">
              <a:avLst/>
            </a:prstGeom>
          </p:spPr>
        </p:pic>
      </p:grpSp>
      <p:grpSp>
        <p:nvGrpSpPr>
          <p:cNvPr id="9" name="object 5">
            <a:extLst>
              <a:ext uri="{FF2B5EF4-FFF2-40B4-BE49-F238E27FC236}">
                <a16:creationId xmlns:a16="http://schemas.microsoft.com/office/drawing/2014/main" id="{6A466A4A-A8BB-0BB0-7310-8E1FFF8C315D}"/>
              </a:ext>
            </a:extLst>
          </p:cNvPr>
          <p:cNvGrpSpPr/>
          <p:nvPr/>
        </p:nvGrpSpPr>
        <p:grpSpPr>
          <a:xfrm>
            <a:off x="3707980" y="1872005"/>
            <a:ext cx="3276600" cy="180340"/>
            <a:chOff x="3707980" y="1872005"/>
            <a:chExt cx="3276600" cy="180340"/>
          </a:xfrm>
        </p:grpSpPr>
        <p:sp>
          <p:nvSpPr>
            <p:cNvPr id="10" name="object 6">
              <a:extLst>
                <a:ext uri="{FF2B5EF4-FFF2-40B4-BE49-F238E27FC236}">
                  <a16:creationId xmlns:a16="http://schemas.microsoft.com/office/drawing/2014/main" id="{2E87E969-C520-4BBC-CEC5-CA5EF71D7519}"/>
                </a:ext>
              </a:extLst>
            </p:cNvPr>
            <p:cNvSpPr/>
            <p:nvPr/>
          </p:nvSpPr>
          <p:spPr>
            <a:xfrm>
              <a:off x="3707980"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5BCBF5"/>
            </a:solidFill>
          </p:spPr>
          <p:txBody>
            <a:bodyPr wrap="square" lIns="0" tIns="0" rIns="0" bIns="0" rtlCol="0"/>
            <a:lstStyle/>
            <a:p>
              <a:endParaRPr/>
            </a:p>
          </p:txBody>
        </p:sp>
        <p:pic>
          <p:nvPicPr>
            <p:cNvPr id="22" name="object 7">
              <a:extLst>
                <a:ext uri="{FF2B5EF4-FFF2-40B4-BE49-F238E27FC236}">
                  <a16:creationId xmlns:a16="http://schemas.microsoft.com/office/drawing/2014/main" id="{13417D8C-32C9-356B-D782-DB49F8681C57}"/>
                </a:ext>
              </a:extLst>
            </p:cNvPr>
            <p:cNvPicPr/>
            <p:nvPr/>
          </p:nvPicPr>
          <p:blipFill>
            <a:blip r:embed="rId16" cstate="print"/>
            <a:stretch>
              <a:fillRect/>
            </a:stretch>
          </p:blipFill>
          <p:spPr>
            <a:xfrm>
              <a:off x="3707980" y="1872005"/>
              <a:ext cx="177238" cy="179997"/>
            </a:xfrm>
            <a:prstGeom prst="rect">
              <a:avLst/>
            </a:prstGeom>
          </p:spPr>
        </p:pic>
      </p:grpSp>
      <p:grpSp>
        <p:nvGrpSpPr>
          <p:cNvPr id="23" name="object 8">
            <a:extLst>
              <a:ext uri="{FF2B5EF4-FFF2-40B4-BE49-F238E27FC236}">
                <a16:creationId xmlns:a16="http://schemas.microsoft.com/office/drawing/2014/main" id="{7F028E5F-F130-9655-608C-2D021BC7BB7F}"/>
              </a:ext>
            </a:extLst>
          </p:cNvPr>
          <p:cNvGrpSpPr/>
          <p:nvPr/>
        </p:nvGrpSpPr>
        <p:grpSpPr>
          <a:xfrm>
            <a:off x="7127988" y="1872005"/>
            <a:ext cx="3276600" cy="180340"/>
            <a:chOff x="7127988" y="1872005"/>
            <a:chExt cx="3276600" cy="180340"/>
          </a:xfrm>
        </p:grpSpPr>
        <p:sp>
          <p:nvSpPr>
            <p:cNvPr id="41" name="object 9">
              <a:extLst>
                <a:ext uri="{FF2B5EF4-FFF2-40B4-BE49-F238E27FC236}">
                  <a16:creationId xmlns:a16="http://schemas.microsoft.com/office/drawing/2014/main" id="{1973009E-96BD-D178-14DB-0BCD4EBDADC5}"/>
                </a:ext>
              </a:extLst>
            </p:cNvPr>
            <p:cNvSpPr/>
            <p:nvPr/>
          </p:nvSpPr>
          <p:spPr>
            <a:xfrm>
              <a:off x="7127988"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5BCBF5"/>
            </a:solidFill>
          </p:spPr>
          <p:txBody>
            <a:bodyPr wrap="square" lIns="0" tIns="0" rIns="0" bIns="0" rtlCol="0"/>
            <a:lstStyle/>
            <a:p>
              <a:endParaRPr/>
            </a:p>
          </p:txBody>
        </p:sp>
        <p:pic>
          <p:nvPicPr>
            <p:cNvPr id="56" name="object 10">
              <a:extLst>
                <a:ext uri="{FF2B5EF4-FFF2-40B4-BE49-F238E27FC236}">
                  <a16:creationId xmlns:a16="http://schemas.microsoft.com/office/drawing/2014/main" id="{021DA727-AC5B-CE68-CB4F-DEE6ADB21FE3}"/>
                </a:ext>
              </a:extLst>
            </p:cNvPr>
            <p:cNvPicPr/>
            <p:nvPr/>
          </p:nvPicPr>
          <p:blipFill>
            <a:blip r:embed="rId17" cstate="print"/>
            <a:stretch>
              <a:fillRect/>
            </a:stretch>
          </p:blipFill>
          <p:spPr>
            <a:xfrm>
              <a:off x="7127988" y="1872005"/>
              <a:ext cx="177230" cy="179997"/>
            </a:xfrm>
            <a:prstGeom prst="rect">
              <a:avLst/>
            </a:prstGeom>
          </p:spPr>
        </p:pic>
      </p:grpSp>
      <p:sp>
        <p:nvSpPr>
          <p:cNvPr id="2" name="object 131">
            <a:extLst>
              <a:ext uri="{FF2B5EF4-FFF2-40B4-BE49-F238E27FC236}">
                <a16:creationId xmlns:a16="http://schemas.microsoft.com/office/drawing/2014/main" id="{520385D7-3EDE-48D7-FD62-B9906E00B4F1}"/>
              </a:ext>
            </a:extLst>
          </p:cNvPr>
          <p:cNvSpPr/>
          <p:nvPr/>
        </p:nvSpPr>
        <p:spPr>
          <a:xfrm>
            <a:off x="287991" y="288010"/>
            <a:ext cx="10116185" cy="576580"/>
          </a:xfrm>
          <a:custGeom>
            <a:avLst/>
            <a:gdLst/>
            <a:ahLst/>
            <a:cxnLst/>
            <a:rect l="l" t="t" r="r" b="b"/>
            <a:pathLst>
              <a:path w="10116185" h="576580">
                <a:moveTo>
                  <a:pt x="10007993" y="0"/>
                </a:moveTo>
                <a:lnTo>
                  <a:pt x="108000" y="0"/>
                </a:lnTo>
                <a:lnTo>
                  <a:pt x="66061" y="8520"/>
                </a:lnTo>
                <a:lnTo>
                  <a:pt x="31721" y="31721"/>
                </a:lnTo>
                <a:lnTo>
                  <a:pt x="8520" y="66061"/>
                </a:lnTo>
                <a:lnTo>
                  <a:pt x="0" y="108000"/>
                </a:lnTo>
                <a:lnTo>
                  <a:pt x="0" y="467995"/>
                </a:lnTo>
                <a:lnTo>
                  <a:pt x="8520" y="509928"/>
                </a:lnTo>
                <a:lnTo>
                  <a:pt x="31721" y="544269"/>
                </a:lnTo>
                <a:lnTo>
                  <a:pt x="66061" y="567473"/>
                </a:lnTo>
                <a:lnTo>
                  <a:pt x="108000" y="575995"/>
                </a:lnTo>
                <a:lnTo>
                  <a:pt x="10007993" y="575995"/>
                </a:lnTo>
                <a:lnTo>
                  <a:pt x="10049927" y="567473"/>
                </a:lnTo>
                <a:lnTo>
                  <a:pt x="10084268" y="544269"/>
                </a:lnTo>
                <a:lnTo>
                  <a:pt x="10107472" y="509928"/>
                </a:lnTo>
                <a:lnTo>
                  <a:pt x="10115994" y="467995"/>
                </a:lnTo>
                <a:lnTo>
                  <a:pt x="10115994" y="108000"/>
                </a:lnTo>
                <a:lnTo>
                  <a:pt x="10107472" y="66061"/>
                </a:lnTo>
                <a:lnTo>
                  <a:pt x="10084268" y="31721"/>
                </a:lnTo>
                <a:lnTo>
                  <a:pt x="10049927" y="8520"/>
                </a:lnTo>
                <a:lnTo>
                  <a:pt x="10007993" y="0"/>
                </a:lnTo>
                <a:close/>
              </a:path>
            </a:pathLst>
          </a:custGeom>
          <a:solidFill>
            <a:srgbClr val="5BCBF5"/>
          </a:solidFill>
        </p:spPr>
        <p:txBody>
          <a:bodyPr wrap="square" lIns="0" tIns="0" rIns="0" bIns="0" rtlCol="0"/>
          <a:lstStyle/>
          <a:p>
            <a:endParaRPr/>
          </a:p>
        </p:txBody>
      </p:sp>
      <p:sp>
        <p:nvSpPr>
          <p:cNvPr id="11" name="object 11">
            <a:extLst>
              <a:ext uri="{FF2B5EF4-FFF2-40B4-BE49-F238E27FC236}">
                <a16:creationId xmlns:a16="http://schemas.microsoft.com/office/drawing/2014/main" id="{4A894B8F-F3C6-2A4D-93F1-2098D636475E}"/>
              </a:ext>
            </a:extLst>
          </p:cNvPr>
          <p:cNvSpPr/>
          <p:nvPr/>
        </p:nvSpPr>
        <p:spPr>
          <a:xfrm>
            <a:off x="7127996"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grpSp>
        <p:nvGrpSpPr>
          <p:cNvPr id="12" name="object 12">
            <a:extLst>
              <a:ext uri="{FF2B5EF4-FFF2-40B4-BE49-F238E27FC236}">
                <a16:creationId xmlns:a16="http://schemas.microsoft.com/office/drawing/2014/main" id="{0A0DAE13-39EB-5271-5C30-2B8084A3A286}"/>
              </a:ext>
            </a:extLst>
          </p:cNvPr>
          <p:cNvGrpSpPr/>
          <p:nvPr/>
        </p:nvGrpSpPr>
        <p:grpSpPr>
          <a:xfrm>
            <a:off x="287996" y="4680004"/>
            <a:ext cx="3276600" cy="1296035"/>
            <a:chOff x="287996" y="4680004"/>
            <a:chExt cx="3276600" cy="1296035"/>
          </a:xfrm>
        </p:grpSpPr>
        <p:sp>
          <p:nvSpPr>
            <p:cNvPr id="13" name="object 13">
              <a:extLst>
                <a:ext uri="{FF2B5EF4-FFF2-40B4-BE49-F238E27FC236}">
                  <a16:creationId xmlns:a16="http://schemas.microsoft.com/office/drawing/2014/main" id="{F1B736FB-3D6B-51BD-2861-48A78C796860}"/>
                </a:ext>
              </a:extLst>
            </p:cNvPr>
            <p:cNvSpPr/>
            <p:nvPr/>
          </p:nvSpPr>
          <p:spPr>
            <a:xfrm>
              <a:off x="287996"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4" name="object 14">
              <a:extLst>
                <a:ext uri="{FF2B5EF4-FFF2-40B4-BE49-F238E27FC236}">
                  <a16:creationId xmlns:a16="http://schemas.microsoft.com/office/drawing/2014/main" id="{AC615793-AB03-39E7-83EF-77C473A90EBE}"/>
                </a:ext>
              </a:extLst>
            </p:cNvPr>
            <p:cNvSpPr/>
            <p:nvPr/>
          </p:nvSpPr>
          <p:spPr>
            <a:xfrm>
              <a:off x="431999" y="5184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5" name="object 15">
              <a:extLst>
                <a:ext uri="{FF2B5EF4-FFF2-40B4-BE49-F238E27FC236}">
                  <a16:creationId xmlns:a16="http://schemas.microsoft.com/office/drawing/2014/main" id="{0640E68D-42B2-6BCE-912C-1B3A045C7DA8}"/>
                </a:ext>
              </a:extLst>
            </p:cNvPr>
            <p:cNvSpPr/>
            <p:nvPr/>
          </p:nvSpPr>
          <p:spPr>
            <a:xfrm>
              <a:off x="431999" y="5580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grpSp>
      <p:grpSp>
        <p:nvGrpSpPr>
          <p:cNvPr id="16" name="object 16">
            <a:extLst>
              <a:ext uri="{FF2B5EF4-FFF2-40B4-BE49-F238E27FC236}">
                <a16:creationId xmlns:a16="http://schemas.microsoft.com/office/drawing/2014/main" id="{0C7D09EC-1854-E4BC-4A8D-F995E9D51C24}"/>
              </a:ext>
            </a:extLst>
          </p:cNvPr>
          <p:cNvGrpSpPr/>
          <p:nvPr/>
        </p:nvGrpSpPr>
        <p:grpSpPr>
          <a:xfrm>
            <a:off x="3707997" y="4680004"/>
            <a:ext cx="3276600" cy="1296035"/>
            <a:chOff x="3707997" y="4680004"/>
            <a:chExt cx="3276600" cy="1296035"/>
          </a:xfrm>
        </p:grpSpPr>
        <p:sp>
          <p:nvSpPr>
            <p:cNvPr id="17" name="object 17">
              <a:extLst>
                <a:ext uri="{FF2B5EF4-FFF2-40B4-BE49-F238E27FC236}">
                  <a16:creationId xmlns:a16="http://schemas.microsoft.com/office/drawing/2014/main" id="{C2043AD4-FAA3-601D-8D8F-47F9E2A91E17}"/>
                </a:ext>
              </a:extLst>
            </p:cNvPr>
            <p:cNvSpPr/>
            <p:nvPr/>
          </p:nvSpPr>
          <p:spPr>
            <a:xfrm>
              <a:off x="3707997"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8" name="object 18">
              <a:extLst>
                <a:ext uri="{FF2B5EF4-FFF2-40B4-BE49-F238E27FC236}">
                  <a16:creationId xmlns:a16="http://schemas.microsoft.com/office/drawing/2014/main" id="{01877857-931C-58DF-BBF3-E485A679FEEF}"/>
                </a:ext>
              </a:extLst>
            </p:cNvPr>
            <p:cNvSpPr/>
            <p:nvPr/>
          </p:nvSpPr>
          <p:spPr>
            <a:xfrm>
              <a:off x="3852000"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19" name="object 19">
              <a:extLst>
                <a:ext uri="{FF2B5EF4-FFF2-40B4-BE49-F238E27FC236}">
                  <a16:creationId xmlns:a16="http://schemas.microsoft.com/office/drawing/2014/main" id="{2CD89F26-6074-87C6-E85C-36B0EF01A0A3}"/>
                </a:ext>
              </a:extLst>
            </p:cNvPr>
            <p:cNvSpPr/>
            <p:nvPr/>
          </p:nvSpPr>
          <p:spPr>
            <a:xfrm>
              <a:off x="3852000"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grpSp>
      <p:sp>
        <p:nvSpPr>
          <p:cNvPr id="20" name="object 20">
            <a:extLst>
              <a:ext uri="{FF2B5EF4-FFF2-40B4-BE49-F238E27FC236}">
                <a16:creationId xmlns:a16="http://schemas.microsoft.com/office/drawing/2014/main" id="{9B6DAD7A-9617-2D4B-DA83-E77D8E2647FE}"/>
              </a:ext>
            </a:extLst>
          </p:cNvPr>
          <p:cNvSpPr/>
          <p:nvPr/>
        </p:nvSpPr>
        <p:spPr>
          <a:xfrm>
            <a:off x="7271999"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1" name="object 21">
            <a:extLst>
              <a:ext uri="{FF2B5EF4-FFF2-40B4-BE49-F238E27FC236}">
                <a16:creationId xmlns:a16="http://schemas.microsoft.com/office/drawing/2014/main" id="{7F8CF4BC-B3B2-79AB-D0B6-3554B9E798B1}"/>
              </a:ext>
            </a:extLst>
          </p:cNvPr>
          <p:cNvSpPr/>
          <p:nvPr/>
        </p:nvSpPr>
        <p:spPr>
          <a:xfrm>
            <a:off x="7271999"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34" name="object 34">
            <a:extLst>
              <a:ext uri="{FF2B5EF4-FFF2-40B4-BE49-F238E27FC236}">
                <a16:creationId xmlns:a16="http://schemas.microsoft.com/office/drawing/2014/main" id="{23FB50AB-48D3-AB21-3CD0-F86AFF25C9F6}"/>
              </a:ext>
            </a:extLst>
          </p:cNvPr>
          <p:cNvSpPr txBox="1"/>
          <p:nvPr/>
        </p:nvSpPr>
        <p:spPr>
          <a:xfrm>
            <a:off x="1229307" y="1037734"/>
            <a:ext cx="2335160" cy="798167"/>
          </a:xfrm>
          <a:prstGeom prst="rect">
            <a:avLst/>
          </a:prstGeom>
        </p:spPr>
        <p:txBody>
          <a:bodyPr vert="horz" wrap="square" lIns="0" tIns="27940" rIns="0" bIns="0" rtlCol="0">
            <a:spAutoFit/>
          </a:bodyPr>
          <a:lstStyle/>
          <a:p>
            <a:pPr marR="5080">
              <a:lnSpc>
                <a:spcPct val="106700"/>
              </a:lnSpc>
            </a:pPr>
            <a:r>
              <a:rPr lang="ja-JP" altLang="en-US" sz="1550" b="1" spc="-40">
                <a:solidFill>
                  <a:srgbClr val="231F20"/>
                </a:solidFill>
                <a:latin typeface="Yu Gothic" panose="020B0400000000000000" pitchFamily="34" charset="-128"/>
                <a:ea typeface="Yu Gothic" panose="020B0400000000000000" pitchFamily="34" charset="-128"/>
                <a:cs typeface="Yu Gothic Pr6N B"/>
              </a:rPr>
              <a:t>壁面緑化や駐車場緑化</a:t>
            </a:r>
            <a:r>
              <a:rPr lang="en-US" altLang="ja-JP" sz="1550" b="1" spc="-40" dirty="0">
                <a:solidFill>
                  <a:srgbClr val="231F20"/>
                </a:solidFill>
                <a:latin typeface="Yu Gothic" panose="020B0400000000000000" pitchFamily="34" charset="-128"/>
                <a:ea typeface="Yu Gothic" panose="020B0400000000000000" pitchFamily="34" charset="-128"/>
                <a:cs typeface="Yu Gothic Pr6N B"/>
              </a:rPr>
              <a:t>､</a:t>
            </a:r>
          </a:p>
          <a:p>
            <a:pPr marL="12700" marR="5080">
              <a:lnSpc>
                <a:spcPct val="106700"/>
              </a:lnSpc>
              <a:spcBef>
                <a:spcPts val="95"/>
              </a:spcBef>
            </a:pPr>
            <a:r>
              <a:rPr lang="ja-JP" altLang="en-US" sz="1550" b="1" spc="-40">
                <a:solidFill>
                  <a:srgbClr val="231F20"/>
                </a:solidFill>
                <a:latin typeface="Yu Gothic" panose="020B0400000000000000" pitchFamily="34" charset="-128"/>
                <a:ea typeface="Yu Gothic" panose="020B0400000000000000" pitchFamily="34" charset="-128"/>
                <a:cs typeface="Yu Gothic Pr6N B"/>
              </a:rPr>
              <a:t>雨水タンクなどの設備から環境問題への取組を学ぶ</a:t>
            </a:r>
            <a:endParaRPr lang="ja-JP" altLang="en-US" sz="1550" b="1" spc="-40">
              <a:latin typeface="Yu Gothic" panose="020B0400000000000000" pitchFamily="34" charset="-128"/>
              <a:ea typeface="Yu Gothic" panose="020B0400000000000000" pitchFamily="34" charset="-128"/>
              <a:cs typeface="Yu Gothic Pr6N B"/>
            </a:endParaRPr>
          </a:p>
        </p:txBody>
      </p:sp>
      <p:sp>
        <p:nvSpPr>
          <p:cNvPr id="35" name="object 35">
            <a:extLst>
              <a:ext uri="{FF2B5EF4-FFF2-40B4-BE49-F238E27FC236}">
                <a16:creationId xmlns:a16="http://schemas.microsoft.com/office/drawing/2014/main" id="{B041B383-2F36-B79E-0A69-2BD1CFD074C1}"/>
              </a:ext>
            </a:extLst>
          </p:cNvPr>
          <p:cNvSpPr txBox="1"/>
          <p:nvPr/>
        </p:nvSpPr>
        <p:spPr>
          <a:xfrm>
            <a:off x="8069299" y="1037734"/>
            <a:ext cx="2334272" cy="752642"/>
          </a:xfrm>
          <a:prstGeom prst="rect">
            <a:avLst/>
          </a:prstGeom>
        </p:spPr>
        <p:txBody>
          <a:bodyPr vert="horz" wrap="square" lIns="0" tIns="12065" rIns="0" bIns="0" rtlCol="0">
            <a:spAutoFit/>
          </a:bodyPr>
          <a:lstStyle/>
          <a:p>
            <a:pPr marL="12700">
              <a:lnSpc>
                <a:spcPct val="100000"/>
              </a:lnSpc>
              <a:spcBef>
                <a:spcPts val="220"/>
              </a:spcBef>
            </a:pPr>
            <a:r>
              <a:rPr lang="ja-JP" altLang="en-US" sz="1550" b="1" spc="-40">
                <a:solidFill>
                  <a:srgbClr val="231F20"/>
                </a:solidFill>
                <a:latin typeface="Yu Gothic" panose="020B0400000000000000" pitchFamily="34" charset="-128"/>
                <a:ea typeface="Yu Gothic" panose="020B0400000000000000" pitchFamily="34" charset="-128"/>
                <a:cs typeface="Yu Gothic Pr6N B"/>
              </a:rPr>
              <a:t>宇宙開発の歴史や</a:t>
            </a:r>
            <a:endParaRPr lang="ja-JP" altLang="en-US" sz="1550" b="1" spc="-40">
              <a:latin typeface="Yu Gothic" panose="020B0400000000000000" pitchFamily="34" charset="-128"/>
              <a:ea typeface="Yu Gothic" panose="020B0400000000000000" pitchFamily="34" charset="-128"/>
              <a:cs typeface="Yu Gothic Pr6N B"/>
            </a:endParaRPr>
          </a:p>
          <a:p>
            <a:pPr marL="12700" marR="5080">
              <a:lnSpc>
                <a:spcPct val="106700"/>
              </a:lnSpc>
            </a:pPr>
            <a:r>
              <a:rPr lang="ja-JP" altLang="en-US" sz="1550" b="1" spc="-40">
                <a:solidFill>
                  <a:srgbClr val="231F20"/>
                </a:solidFill>
                <a:latin typeface="Yu Gothic" panose="020B0400000000000000" pitchFamily="34" charset="-128"/>
                <a:ea typeface="Yu Gothic" panose="020B0400000000000000" pitchFamily="34" charset="-128"/>
                <a:cs typeface="Yu Gothic Pr6N B"/>
              </a:rPr>
              <a:t>将来ミッションを学び、  地球や人類の未来を考える</a:t>
            </a:r>
            <a:endParaRPr lang="ja-JP" altLang="en-US" sz="1550" b="1" spc="-40">
              <a:latin typeface="Yu Gothic" panose="020B0400000000000000" pitchFamily="34" charset="-128"/>
              <a:ea typeface="Yu Gothic" panose="020B0400000000000000" pitchFamily="34" charset="-128"/>
              <a:cs typeface="Yu Gothic Pr6N B"/>
            </a:endParaRPr>
          </a:p>
        </p:txBody>
      </p:sp>
      <p:sp>
        <p:nvSpPr>
          <p:cNvPr id="36" name="object 36">
            <a:extLst>
              <a:ext uri="{FF2B5EF4-FFF2-40B4-BE49-F238E27FC236}">
                <a16:creationId xmlns:a16="http://schemas.microsoft.com/office/drawing/2014/main" id="{CD5C3877-2165-A22A-3910-17DFCA622CCB}"/>
              </a:ext>
            </a:extLst>
          </p:cNvPr>
          <p:cNvSpPr txBox="1"/>
          <p:nvPr/>
        </p:nvSpPr>
        <p:spPr>
          <a:xfrm>
            <a:off x="7128002" y="1884117"/>
            <a:ext cx="3276600" cy="152605"/>
          </a:xfrm>
          <a:prstGeom prst="rect">
            <a:avLst/>
          </a:prstGeom>
        </p:spPr>
        <p:txBody>
          <a:bodyPr vert="horz" wrap="square" lIns="0" tIns="29209" rIns="0" bIns="0" rtlCol="0">
            <a:spAutoFit/>
          </a:bodyPr>
          <a:lstStyle/>
          <a:p>
            <a:pPr marL="215900" marR="0" lvl="0" indent="0" defTabSz="914400" eaLnBrk="1" fontAlgn="auto" latinLnBrk="0" hangingPunct="1">
              <a:lnSpc>
                <a:spcPct val="100000"/>
              </a:lnSpc>
              <a:spcBef>
                <a:spcPts val="229"/>
              </a:spcBef>
              <a:spcAft>
                <a:spcPts val="0"/>
              </a:spcAft>
              <a:buClrTx/>
              <a:buSzTx/>
              <a:buFontTx/>
              <a:buNone/>
              <a:tabLst/>
              <a:defRPr/>
            </a:pPr>
            <a:r>
              <a:rPr kumimoji="0" lang="en" altLang="ja-JP" sz="800" b="1" u="none" strike="noStrike" kern="0" cap="none" normalizeH="0" baseline="0" noProof="0" dirty="0">
                <a:ln>
                  <a:noFill/>
                </a:ln>
                <a:solidFill>
                  <a:srgbClr val="FFFFFF"/>
                </a:solidFill>
                <a:effectLst/>
                <a:uLnTx/>
                <a:uFillTx/>
                <a:latin typeface="Yu Gothic" panose="020B0400000000000000" pitchFamily="34" charset="-128"/>
                <a:ea typeface="Yu Gothic" panose="020B0400000000000000" pitchFamily="34" charset="-128"/>
                <a:cs typeface="Yu Gothic Pr6N B"/>
              </a:rPr>
              <a:t>JAXA</a:t>
            </a:r>
            <a:r>
              <a:rPr kumimoji="0" lang="ja-JP" altLang="en-US" sz="800" b="1" u="none" strike="noStrike" kern="0" cap="none"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 Gothic Pr6N B"/>
              </a:rPr>
              <a:t>相模原キャンパス（宇宙科学探査交流棟）</a:t>
            </a:r>
            <a:endParaRPr kumimoji="0" lang="ja-JP" altLang="en-US" sz="800" b="1" u="none" strike="noStrike" kern="0" cap="none"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 Gothic Pr6N B"/>
            </a:endParaRPr>
          </a:p>
        </p:txBody>
      </p:sp>
      <p:sp>
        <p:nvSpPr>
          <p:cNvPr id="39" name="object 39">
            <a:extLst>
              <a:ext uri="{FF2B5EF4-FFF2-40B4-BE49-F238E27FC236}">
                <a16:creationId xmlns:a16="http://schemas.microsoft.com/office/drawing/2014/main" id="{35EE9340-1B2B-1F0A-EF04-D0BB50F770FD}"/>
              </a:ext>
            </a:extLst>
          </p:cNvPr>
          <p:cNvSpPr txBox="1"/>
          <p:nvPr/>
        </p:nvSpPr>
        <p:spPr>
          <a:xfrm>
            <a:off x="3707993" y="1884117"/>
            <a:ext cx="3276600" cy="152605"/>
          </a:xfrm>
          <a:prstGeom prst="rect">
            <a:avLst/>
          </a:prstGeom>
        </p:spPr>
        <p:txBody>
          <a:bodyPr vert="horz" wrap="square" lIns="0" tIns="29209" rIns="0" bIns="0" rtlCol="0">
            <a:spAutoFit/>
          </a:bodyPr>
          <a:lstStyle/>
          <a:p>
            <a:pPr marL="215900" marR="0" lvl="0" indent="0" defTabSz="914400" eaLnBrk="1" fontAlgn="auto" latinLnBrk="0" hangingPunct="1">
              <a:lnSpc>
                <a:spcPct val="100000"/>
              </a:lnSpc>
              <a:spcBef>
                <a:spcPts val="229"/>
              </a:spcBef>
              <a:spcAft>
                <a:spcPts val="0"/>
              </a:spcAft>
              <a:buClrTx/>
              <a:buSzTx/>
              <a:buFontTx/>
              <a:buNone/>
              <a:tabLst/>
              <a:defRPr/>
            </a:pPr>
            <a:r>
              <a:rPr kumimoji="0" lang="ja-JP" altLang="en-US" sz="800" b="1" u="none" strike="noStrike" kern="0" cap="none" normalizeH="0" baseline="0" noProof="0">
                <a:ln>
                  <a:noFill/>
                </a:ln>
                <a:solidFill>
                  <a:srgbClr val="FFFFFF"/>
                </a:solidFill>
                <a:effectLst/>
                <a:uLnTx/>
                <a:uFillTx/>
                <a:latin typeface="Yu Gothic" panose="020B0400000000000000" pitchFamily="34" charset="-128"/>
                <a:ea typeface="Yu Gothic" panose="020B0400000000000000" pitchFamily="34" charset="-128"/>
                <a:cs typeface="Yu Gothic Pr6N B"/>
              </a:rPr>
              <a:t>相模川ふれあい科学館 アクアリウムさがみはら</a:t>
            </a:r>
            <a:endParaRPr kumimoji="0" lang="ja-JP" altLang="en-US" sz="800" b="1" u="none" strike="noStrike" kern="0" cap="none"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 Gothic Pr6N B"/>
            </a:endParaRPr>
          </a:p>
        </p:txBody>
      </p:sp>
      <p:sp>
        <p:nvSpPr>
          <p:cNvPr id="40" name="object 40">
            <a:extLst>
              <a:ext uri="{FF2B5EF4-FFF2-40B4-BE49-F238E27FC236}">
                <a16:creationId xmlns:a16="http://schemas.microsoft.com/office/drawing/2014/main" id="{C621AD40-2426-EB4F-D2E5-C7EEE7E2E1CC}"/>
              </a:ext>
            </a:extLst>
          </p:cNvPr>
          <p:cNvSpPr/>
          <p:nvPr/>
        </p:nvSpPr>
        <p:spPr>
          <a:xfrm>
            <a:off x="287997" y="6048019"/>
            <a:ext cx="720090" cy="657225"/>
          </a:xfrm>
          <a:custGeom>
            <a:avLst/>
            <a:gdLst/>
            <a:ahLst/>
            <a:cxnLst/>
            <a:rect l="l" t="t" r="r" b="b"/>
            <a:pathLst>
              <a:path w="720090" h="657225">
                <a:moveTo>
                  <a:pt x="720001" y="584987"/>
                </a:moveTo>
                <a:lnTo>
                  <a:pt x="714311" y="557034"/>
                </a:lnTo>
                <a:lnTo>
                  <a:pt x="698842" y="534149"/>
                </a:lnTo>
                <a:lnTo>
                  <a:pt x="675957" y="518680"/>
                </a:lnTo>
                <a:lnTo>
                  <a:pt x="648004" y="512991"/>
                </a:lnTo>
                <a:lnTo>
                  <a:pt x="71996" y="512991"/>
                </a:lnTo>
                <a:lnTo>
                  <a:pt x="44030" y="518680"/>
                </a:lnTo>
                <a:lnTo>
                  <a:pt x="21145" y="534149"/>
                </a:lnTo>
                <a:lnTo>
                  <a:pt x="5676" y="557034"/>
                </a:lnTo>
                <a:lnTo>
                  <a:pt x="0" y="584987"/>
                </a:lnTo>
                <a:lnTo>
                  <a:pt x="5676" y="612952"/>
                </a:lnTo>
                <a:lnTo>
                  <a:pt x="21145" y="635838"/>
                </a:lnTo>
                <a:lnTo>
                  <a:pt x="44030" y="651306"/>
                </a:lnTo>
                <a:lnTo>
                  <a:pt x="71996" y="656983"/>
                </a:lnTo>
                <a:lnTo>
                  <a:pt x="648004" y="656983"/>
                </a:lnTo>
                <a:lnTo>
                  <a:pt x="675957" y="651306"/>
                </a:lnTo>
                <a:lnTo>
                  <a:pt x="698842" y="635838"/>
                </a:lnTo>
                <a:lnTo>
                  <a:pt x="714311" y="612952"/>
                </a:lnTo>
                <a:lnTo>
                  <a:pt x="720001" y="584987"/>
                </a:lnTo>
                <a:close/>
              </a:path>
              <a:path w="720090" h="657225">
                <a:moveTo>
                  <a:pt x="720001" y="413994"/>
                </a:moveTo>
                <a:lnTo>
                  <a:pt x="714311" y="386041"/>
                </a:lnTo>
                <a:lnTo>
                  <a:pt x="698842" y="363143"/>
                </a:lnTo>
                <a:lnTo>
                  <a:pt x="675957" y="347675"/>
                </a:lnTo>
                <a:lnTo>
                  <a:pt x="648004" y="341998"/>
                </a:lnTo>
                <a:lnTo>
                  <a:pt x="71996" y="341998"/>
                </a:lnTo>
                <a:lnTo>
                  <a:pt x="44030" y="347675"/>
                </a:lnTo>
                <a:lnTo>
                  <a:pt x="21145" y="363143"/>
                </a:lnTo>
                <a:lnTo>
                  <a:pt x="5676" y="386041"/>
                </a:lnTo>
                <a:lnTo>
                  <a:pt x="0" y="413994"/>
                </a:lnTo>
                <a:lnTo>
                  <a:pt x="5676" y="441947"/>
                </a:lnTo>
                <a:lnTo>
                  <a:pt x="21145" y="464845"/>
                </a:lnTo>
                <a:lnTo>
                  <a:pt x="44030" y="480314"/>
                </a:lnTo>
                <a:lnTo>
                  <a:pt x="71996" y="485990"/>
                </a:lnTo>
                <a:lnTo>
                  <a:pt x="648004" y="485990"/>
                </a:lnTo>
                <a:lnTo>
                  <a:pt x="675957" y="480314"/>
                </a:lnTo>
                <a:lnTo>
                  <a:pt x="698842" y="464845"/>
                </a:lnTo>
                <a:lnTo>
                  <a:pt x="714311" y="441947"/>
                </a:lnTo>
                <a:lnTo>
                  <a:pt x="720001" y="413994"/>
                </a:lnTo>
                <a:close/>
              </a:path>
              <a:path w="720090" h="657225">
                <a:moveTo>
                  <a:pt x="720001" y="242989"/>
                </a:moveTo>
                <a:lnTo>
                  <a:pt x="714311" y="215036"/>
                </a:lnTo>
                <a:lnTo>
                  <a:pt x="698842" y="192151"/>
                </a:lnTo>
                <a:lnTo>
                  <a:pt x="675957" y="176682"/>
                </a:lnTo>
                <a:lnTo>
                  <a:pt x="648004" y="170992"/>
                </a:lnTo>
                <a:lnTo>
                  <a:pt x="71996" y="170992"/>
                </a:lnTo>
                <a:lnTo>
                  <a:pt x="44030" y="176682"/>
                </a:lnTo>
                <a:lnTo>
                  <a:pt x="21145" y="192151"/>
                </a:lnTo>
                <a:lnTo>
                  <a:pt x="5676" y="215036"/>
                </a:lnTo>
                <a:lnTo>
                  <a:pt x="0" y="242989"/>
                </a:lnTo>
                <a:lnTo>
                  <a:pt x="5676" y="270941"/>
                </a:lnTo>
                <a:lnTo>
                  <a:pt x="21145" y="293839"/>
                </a:lnTo>
                <a:lnTo>
                  <a:pt x="44030" y="309308"/>
                </a:lnTo>
                <a:lnTo>
                  <a:pt x="71996" y="314985"/>
                </a:lnTo>
                <a:lnTo>
                  <a:pt x="648004" y="314985"/>
                </a:lnTo>
                <a:lnTo>
                  <a:pt x="675957" y="309308"/>
                </a:lnTo>
                <a:lnTo>
                  <a:pt x="698842" y="293839"/>
                </a:lnTo>
                <a:lnTo>
                  <a:pt x="714311" y="270941"/>
                </a:lnTo>
                <a:lnTo>
                  <a:pt x="720001" y="242989"/>
                </a:lnTo>
                <a:close/>
              </a:path>
              <a:path w="720090" h="657225">
                <a:moveTo>
                  <a:pt x="720001" y="71996"/>
                </a:moveTo>
                <a:lnTo>
                  <a:pt x="714311" y="44043"/>
                </a:lnTo>
                <a:lnTo>
                  <a:pt x="698842" y="21145"/>
                </a:lnTo>
                <a:lnTo>
                  <a:pt x="675957" y="5676"/>
                </a:lnTo>
                <a:lnTo>
                  <a:pt x="648004" y="0"/>
                </a:lnTo>
                <a:lnTo>
                  <a:pt x="71996" y="0"/>
                </a:lnTo>
                <a:lnTo>
                  <a:pt x="44030" y="5676"/>
                </a:lnTo>
                <a:lnTo>
                  <a:pt x="21145" y="21145"/>
                </a:lnTo>
                <a:lnTo>
                  <a:pt x="5676" y="44043"/>
                </a:lnTo>
                <a:lnTo>
                  <a:pt x="0" y="71996"/>
                </a:lnTo>
                <a:lnTo>
                  <a:pt x="5676" y="99949"/>
                </a:lnTo>
                <a:lnTo>
                  <a:pt x="21145" y="122834"/>
                </a:lnTo>
                <a:lnTo>
                  <a:pt x="44030" y="138303"/>
                </a:lnTo>
                <a:lnTo>
                  <a:pt x="71996" y="143992"/>
                </a:lnTo>
                <a:lnTo>
                  <a:pt x="648004" y="143992"/>
                </a:lnTo>
                <a:lnTo>
                  <a:pt x="675957" y="138303"/>
                </a:lnTo>
                <a:lnTo>
                  <a:pt x="698842" y="122834"/>
                </a:lnTo>
                <a:lnTo>
                  <a:pt x="714311" y="99949"/>
                </a:lnTo>
                <a:lnTo>
                  <a:pt x="720001" y="71996"/>
                </a:lnTo>
                <a:close/>
              </a:path>
            </a:pathLst>
          </a:custGeom>
          <a:solidFill>
            <a:srgbClr val="808285"/>
          </a:solidFill>
        </p:spPr>
        <p:txBody>
          <a:bodyPr wrap="square" lIns="0" tIns="0" rIns="0" bIns="0" rtlCol="0"/>
          <a:lstStyle/>
          <a:p>
            <a:endParaRPr/>
          </a:p>
        </p:txBody>
      </p:sp>
      <p:sp>
        <p:nvSpPr>
          <p:cNvPr id="42" name="object 42">
            <a:extLst>
              <a:ext uri="{FF2B5EF4-FFF2-40B4-BE49-F238E27FC236}">
                <a16:creationId xmlns:a16="http://schemas.microsoft.com/office/drawing/2014/main" id="{FC302E21-0712-5D86-51D8-0C8223B7CED1}"/>
              </a:ext>
            </a:extLst>
          </p:cNvPr>
          <p:cNvSpPr txBox="1"/>
          <p:nvPr/>
        </p:nvSpPr>
        <p:spPr>
          <a:xfrm>
            <a:off x="287985" y="6731562"/>
            <a:ext cx="2691763" cy="121187"/>
          </a:xfrm>
          <a:prstGeom prst="rect">
            <a:avLst/>
          </a:prstGeom>
        </p:spPr>
        <p:txBody>
          <a:bodyPr vert="horz" wrap="square" lIns="0" tIns="13335" rIns="0" bIns="0" rtlCol="0">
            <a:spAutoFit/>
          </a:bodyPr>
          <a:lstStyle/>
          <a:p>
            <a:pPr algn="l"/>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042</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ｰ</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769</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ｰ</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9248</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相模原市中央区冨士見</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ｰ</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3</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ｰ</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41</a:t>
            </a:r>
            <a:endParaRPr lang="ja-JP" altLang="en-US" sz="700" spc="30">
              <a:latin typeface="Yu Gothic Medium" panose="020B0400000000000000" pitchFamily="34" charset="-128"/>
              <a:ea typeface="Yu Gothic Medium" panose="020B0400000000000000" pitchFamily="34" charset="-128"/>
              <a:cs typeface="Yu Gothic Pr6N M"/>
            </a:endParaRPr>
          </a:p>
        </p:txBody>
      </p:sp>
      <p:sp>
        <p:nvSpPr>
          <p:cNvPr id="45" name="object 45">
            <a:extLst>
              <a:ext uri="{FF2B5EF4-FFF2-40B4-BE49-F238E27FC236}">
                <a16:creationId xmlns:a16="http://schemas.microsoft.com/office/drawing/2014/main" id="{038B9DD1-D03A-41B4-A802-3A3D7C84B9C2}"/>
              </a:ext>
            </a:extLst>
          </p:cNvPr>
          <p:cNvSpPr txBox="1"/>
          <p:nvPr/>
        </p:nvSpPr>
        <p:spPr>
          <a:xfrm>
            <a:off x="3007066" y="6278134"/>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48" name="object 48">
            <a:extLst>
              <a:ext uri="{FF2B5EF4-FFF2-40B4-BE49-F238E27FC236}">
                <a16:creationId xmlns:a16="http://schemas.microsoft.com/office/drawing/2014/main" id="{05D75936-D904-294A-E1F2-C099F1A8CE3C}"/>
              </a:ext>
            </a:extLst>
          </p:cNvPr>
          <p:cNvSpPr txBox="1"/>
          <p:nvPr/>
        </p:nvSpPr>
        <p:spPr>
          <a:xfrm>
            <a:off x="6427080" y="6278134"/>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51" name="object 51">
            <a:extLst>
              <a:ext uri="{FF2B5EF4-FFF2-40B4-BE49-F238E27FC236}">
                <a16:creationId xmlns:a16="http://schemas.microsoft.com/office/drawing/2014/main" id="{04EEC837-4826-6A11-722A-47B1844C2499}"/>
              </a:ext>
            </a:extLst>
          </p:cNvPr>
          <p:cNvSpPr txBox="1"/>
          <p:nvPr/>
        </p:nvSpPr>
        <p:spPr>
          <a:xfrm>
            <a:off x="9847081" y="6278134"/>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52" name="object 52">
            <a:extLst>
              <a:ext uri="{FF2B5EF4-FFF2-40B4-BE49-F238E27FC236}">
                <a16:creationId xmlns:a16="http://schemas.microsoft.com/office/drawing/2014/main" id="{D130041B-7CE1-BA10-AAD6-BB6B1AF856B8}"/>
              </a:ext>
            </a:extLst>
          </p:cNvPr>
          <p:cNvSpPr/>
          <p:nvPr/>
        </p:nvSpPr>
        <p:spPr>
          <a:xfrm>
            <a:off x="3707993" y="6048019"/>
            <a:ext cx="720090" cy="657225"/>
          </a:xfrm>
          <a:custGeom>
            <a:avLst/>
            <a:gdLst/>
            <a:ahLst/>
            <a:cxnLst/>
            <a:rect l="l" t="t" r="r" b="b"/>
            <a:pathLst>
              <a:path w="720089" h="657225">
                <a:moveTo>
                  <a:pt x="720001" y="585000"/>
                </a:moveTo>
                <a:lnTo>
                  <a:pt x="714324" y="557047"/>
                </a:lnTo>
                <a:lnTo>
                  <a:pt x="698855" y="534149"/>
                </a:lnTo>
                <a:lnTo>
                  <a:pt x="675957" y="518680"/>
                </a:lnTo>
                <a:lnTo>
                  <a:pt x="648004" y="513003"/>
                </a:lnTo>
                <a:lnTo>
                  <a:pt x="71996" y="513003"/>
                </a:lnTo>
                <a:lnTo>
                  <a:pt x="44043" y="518680"/>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55" y="635850"/>
                </a:lnTo>
                <a:lnTo>
                  <a:pt x="714324" y="612952"/>
                </a:lnTo>
                <a:lnTo>
                  <a:pt x="720001" y="585000"/>
                </a:lnTo>
                <a:close/>
              </a:path>
              <a:path w="720089" h="657225">
                <a:moveTo>
                  <a:pt x="720001" y="414007"/>
                </a:moveTo>
                <a:lnTo>
                  <a:pt x="714324" y="386041"/>
                </a:lnTo>
                <a:lnTo>
                  <a:pt x="698855" y="363156"/>
                </a:lnTo>
                <a:lnTo>
                  <a:pt x="675957" y="347687"/>
                </a:lnTo>
                <a:lnTo>
                  <a:pt x="648004" y="342011"/>
                </a:lnTo>
                <a:lnTo>
                  <a:pt x="71996" y="342011"/>
                </a:lnTo>
                <a:lnTo>
                  <a:pt x="44043" y="347687"/>
                </a:lnTo>
                <a:lnTo>
                  <a:pt x="21145" y="363156"/>
                </a:lnTo>
                <a:lnTo>
                  <a:pt x="5676" y="386041"/>
                </a:lnTo>
                <a:lnTo>
                  <a:pt x="0" y="414007"/>
                </a:lnTo>
                <a:lnTo>
                  <a:pt x="5676" y="441960"/>
                </a:lnTo>
                <a:lnTo>
                  <a:pt x="21145" y="464845"/>
                </a:lnTo>
                <a:lnTo>
                  <a:pt x="44043" y="480314"/>
                </a:lnTo>
                <a:lnTo>
                  <a:pt x="71996" y="486003"/>
                </a:lnTo>
                <a:lnTo>
                  <a:pt x="648004" y="486003"/>
                </a:lnTo>
                <a:lnTo>
                  <a:pt x="675957" y="480314"/>
                </a:lnTo>
                <a:lnTo>
                  <a:pt x="698855" y="464845"/>
                </a:lnTo>
                <a:lnTo>
                  <a:pt x="714324" y="441960"/>
                </a:lnTo>
                <a:lnTo>
                  <a:pt x="720001" y="414007"/>
                </a:lnTo>
                <a:close/>
              </a:path>
              <a:path w="720089" h="657225">
                <a:moveTo>
                  <a:pt x="720001" y="243001"/>
                </a:moveTo>
                <a:lnTo>
                  <a:pt x="714324"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52"/>
                </a:lnTo>
                <a:lnTo>
                  <a:pt x="44043" y="309321"/>
                </a:lnTo>
                <a:lnTo>
                  <a:pt x="71996" y="314998"/>
                </a:lnTo>
                <a:lnTo>
                  <a:pt x="648004" y="314998"/>
                </a:lnTo>
                <a:lnTo>
                  <a:pt x="675957" y="309321"/>
                </a:lnTo>
                <a:lnTo>
                  <a:pt x="698855" y="293852"/>
                </a:lnTo>
                <a:lnTo>
                  <a:pt x="714324" y="270954"/>
                </a:lnTo>
                <a:lnTo>
                  <a:pt x="720001" y="243001"/>
                </a:lnTo>
                <a:close/>
              </a:path>
              <a:path w="720089" h="657225">
                <a:moveTo>
                  <a:pt x="720001" y="71996"/>
                </a:moveTo>
                <a:lnTo>
                  <a:pt x="714324" y="44043"/>
                </a:lnTo>
                <a:lnTo>
                  <a:pt x="698855" y="21158"/>
                </a:lnTo>
                <a:lnTo>
                  <a:pt x="675957" y="5689"/>
                </a:lnTo>
                <a:lnTo>
                  <a:pt x="648004" y="0"/>
                </a:lnTo>
                <a:lnTo>
                  <a:pt x="71996" y="0"/>
                </a:lnTo>
                <a:lnTo>
                  <a:pt x="44043" y="5689"/>
                </a:lnTo>
                <a:lnTo>
                  <a:pt x="21145" y="21158"/>
                </a:lnTo>
                <a:lnTo>
                  <a:pt x="5676" y="44043"/>
                </a:lnTo>
                <a:lnTo>
                  <a:pt x="0" y="71996"/>
                </a:lnTo>
                <a:lnTo>
                  <a:pt x="5676" y="99961"/>
                </a:lnTo>
                <a:lnTo>
                  <a:pt x="21145" y="122847"/>
                </a:lnTo>
                <a:lnTo>
                  <a:pt x="44043" y="138315"/>
                </a:lnTo>
                <a:lnTo>
                  <a:pt x="71996" y="143992"/>
                </a:lnTo>
                <a:lnTo>
                  <a:pt x="648004" y="143992"/>
                </a:lnTo>
                <a:lnTo>
                  <a:pt x="675957" y="138315"/>
                </a:lnTo>
                <a:lnTo>
                  <a:pt x="698855" y="122847"/>
                </a:lnTo>
                <a:lnTo>
                  <a:pt x="714324" y="99961"/>
                </a:lnTo>
                <a:lnTo>
                  <a:pt x="720001" y="71996"/>
                </a:lnTo>
                <a:close/>
              </a:path>
            </a:pathLst>
          </a:custGeom>
          <a:solidFill>
            <a:srgbClr val="808285"/>
          </a:solidFill>
        </p:spPr>
        <p:txBody>
          <a:bodyPr wrap="square" lIns="0" tIns="0" rIns="0" bIns="0" rtlCol="0"/>
          <a:lstStyle/>
          <a:p>
            <a:endParaRPr/>
          </a:p>
        </p:txBody>
      </p:sp>
      <p:sp>
        <p:nvSpPr>
          <p:cNvPr id="53" name="object 53">
            <a:extLst>
              <a:ext uri="{FF2B5EF4-FFF2-40B4-BE49-F238E27FC236}">
                <a16:creationId xmlns:a16="http://schemas.microsoft.com/office/drawing/2014/main" id="{25F70D2C-4286-65D8-8DB7-934E0FEE875A}"/>
              </a:ext>
            </a:extLst>
          </p:cNvPr>
          <p:cNvSpPr/>
          <p:nvPr/>
        </p:nvSpPr>
        <p:spPr>
          <a:xfrm>
            <a:off x="7127989" y="6048019"/>
            <a:ext cx="720090" cy="657225"/>
          </a:xfrm>
          <a:custGeom>
            <a:avLst/>
            <a:gdLst/>
            <a:ahLst/>
            <a:cxnLst/>
            <a:rect l="l" t="t" r="r" b="b"/>
            <a:pathLst>
              <a:path w="720090" h="657225">
                <a:moveTo>
                  <a:pt x="720001" y="584987"/>
                </a:moveTo>
                <a:lnTo>
                  <a:pt x="714324" y="557034"/>
                </a:lnTo>
                <a:lnTo>
                  <a:pt x="698855" y="534149"/>
                </a:lnTo>
                <a:lnTo>
                  <a:pt x="675957" y="518680"/>
                </a:lnTo>
                <a:lnTo>
                  <a:pt x="648004" y="512991"/>
                </a:lnTo>
                <a:lnTo>
                  <a:pt x="71996" y="512991"/>
                </a:lnTo>
                <a:lnTo>
                  <a:pt x="44043" y="518680"/>
                </a:lnTo>
                <a:lnTo>
                  <a:pt x="21158" y="534149"/>
                </a:lnTo>
                <a:lnTo>
                  <a:pt x="5689" y="557034"/>
                </a:lnTo>
                <a:lnTo>
                  <a:pt x="0" y="584987"/>
                </a:lnTo>
                <a:lnTo>
                  <a:pt x="5689" y="612952"/>
                </a:lnTo>
                <a:lnTo>
                  <a:pt x="21158" y="635838"/>
                </a:lnTo>
                <a:lnTo>
                  <a:pt x="44043" y="651306"/>
                </a:lnTo>
                <a:lnTo>
                  <a:pt x="71996" y="656983"/>
                </a:lnTo>
                <a:lnTo>
                  <a:pt x="648004" y="656983"/>
                </a:lnTo>
                <a:lnTo>
                  <a:pt x="675957" y="651306"/>
                </a:lnTo>
                <a:lnTo>
                  <a:pt x="698855" y="635838"/>
                </a:lnTo>
                <a:lnTo>
                  <a:pt x="714324" y="612952"/>
                </a:lnTo>
                <a:lnTo>
                  <a:pt x="720001" y="584987"/>
                </a:lnTo>
                <a:close/>
              </a:path>
              <a:path w="720090" h="657225">
                <a:moveTo>
                  <a:pt x="720001" y="413994"/>
                </a:moveTo>
                <a:lnTo>
                  <a:pt x="714324" y="386041"/>
                </a:lnTo>
                <a:lnTo>
                  <a:pt x="698855" y="363143"/>
                </a:lnTo>
                <a:lnTo>
                  <a:pt x="675957" y="347675"/>
                </a:lnTo>
                <a:lnTo>
                  <a:pt x="648004" y="341998"/>
                </a:lnTo>
                <a:lnTo>
                  <a:pt x="71996" y="341998"/>
                </a:lnTo>
                <a:lnTo>
                  <a:pt x="44043" y="347675"/>
                </a:lnTo>
                <a:lnTo>
                  <a:pt x="21158" y="363143"/>
                </a:lnTo>
                <a:lnTo>
                  <a:pt x="5689" y="386041"/>
                </a:lnTo>
                <a:lnTo>
                  <a:pt x="0" y="413994"/>
                </a:lnTo>
                <a:lnTo>
                  <a:pt x="5689" y="441947"/>
                </a:lnTo>
                <a:lnTo>
                  <a:pt x="21158" y="464845"/>
                </a:lnTo>
                <a:lnTo>
                  <a:pt x="44043" y="480314"/>
                </a:lnTo>
                <a:lnTo>
                  <a:pt x="71996" y="485990"/>
                </a:lnTo>
                <a:lnTo>
                  <a:pt x="648004" y="485990"/>
                </a:lnTo>
                <a:lnTo>
                  <a:pt x="675957" y="480314"/>
                </a:lnTo>
                <a:lnTo>
                  <a:pt x="698855" y="464845"/>
                </a:lnTo>
                <a:lnTo>
                  <a:pt x="714324" y="441947"/>
                </a:lnTo>
                <a:lnTo>
                  <a:pt x="720001" y="413994"/>
                </a:lnTo>
                <a:close/>
              </a:path>
              <a:path w="720090" h="657225">
                <a:moveTo>
                  <a:pt x="720001" y="242989"/>
                </a:moveTo>
                <a:lnTo>
                  <a:pt x="714324" y="215036"/>
                </a:lnTo>
                <a:lnTo>
                  <a:pt x="698855" y="192151"/>
                </a:lnTo>
                <a:lnTo>
                  <a:pt x="675957" y="176682"/>
                </a:lnTo>
                <a:lnTo>
                  <a:pt x="648004" y="170992"/>
                </a:lnTo>
                <a:lnTo>
                  <a:pt x="71996" y="170992"/>
                </a:lnTo>
                <a:lnTo>
                  <a:pt x="44043" y="176682"/>
                </a:lnTo>
                <a:lnTo>
                  <a:pt x="21158" y="192151"/>
                </a:lnTo>
                <a:lnTo>
                  <a:pt x="5689" y="215036"/>
                </a:lnTo>
                <a:lnTo>
                  <a:pt x="0" y="242989"/>
                </a:lnTo>
                <a:lnTo>
                  <a:pt x="5689" y="270941"/>
                </a:lnTo>
                <a:lnTo>
                  <a:pt x="21158" y="293839"/>
                </a:lnTo>
                <a:lnTo>
                  <a:pt x="44043" y="309308"/>
                </a:lnTo>
                <a:lnTo>
                  <a:pt x="71996" y="314985"/>
                </a:lnTo>
                <a:lnTo>
                  <a:pt x="648004" y="314985"/>
                </a:lnTo>
                <a:lnTo>
                  <a:pt x="675957" y="309308"/>
                </a:lnTo>
                <a:lnTo>
                  <a:pt x="698855" y="293839"/>
                </a:lnTo>
                <a:lnTo>
                  <a:pt x="714324" y="270941"/>
                </a:lnTo>
                <a:lnTo>
                  <a:pt x="720001" y="242989"/>
                </a:lnTo>
                <a:close/>
              </a:path>
              <a:path w="720090" h="657225">
                <a:moveTo>
                  <a:pt x="720001" y="71996"/>
                </a:moveTo>
                <a:lnTo>
                  <a:pt x="714324" y="44043"/>
                </a:lnTo>
                <a:lnTo>
                  <a:pt x="698855" y="21145"/>
                </a:lnTo>
                <a:lnTo>
                  <a:pt x="675957" y="5676"/>
                </a:lnTo>
                <a:lnTo>
                  <a:pt x="648004" y="0"/>
                </a:lnTo>
                <a:lnTo>
                  <a:pt x="71996" y="0"/>
                </a:lnTo>
                <a:lnTo>
                  <a:pt x="44043" y="5676"/>
                </a:lnTo>
                <a:lnTo>
                  <a:pt x="21158" y="21145"/>
                </a:lnTo>
                <a:lnTo>
                  <a:pt x="5689" y="44043"/>
                </a:lnTo>
                <a:lnTo>
                  <a:pt x="0" y="71996"/>
                </a:lnTo>
                <a:lnTo>
                  <a:pt x="5689" y="99949"/>
                </a:lnTo>
                <a:lnTo>
                  <a:pt x="21158" y="122834"/>
                </a:lnTo>
                <a:lnTo>
                  <a:pt x="44043" y="138303"/>
                </a:lnTo>
                <a:lnTo>
                  <a:pt x="71996" y="143992"/>
                </a:lnTo>
                <a:lnTo>
                  <a:pt x="648004" y="143992"/>
                </a:lnTo>
                <a:lnTo>
                  <a:pt x="675957" y="138303"/>
                </a:lnTo>
                <a:lnTo>
                  <a:pt x="698855" y="122834"/>
                </a:lnTo>
                <a:lnTo>
                  <a:pt x="714324" y="99949"/>
                </a:lnTo>
                <a:lnTo>
                  <a:pt x="720001" y="71996"/>
                </a:lnTo>
                <a:close/>
              </a:path>
            </a:pathLst>
          </a:custGeom>
          <a:solidFill>
            <a:srgbClr val="808285"/>
          </a:solidFill>
        </p:spPr>
        <p:txBody>
          <a:bodyPr wrap="square" lIns="0" tIns="0" rIns="0" bIns="0" rtlCol="0"/>
          <a:lstStyle/>
          <a:p>
            <a:endParaRPr/>
          </a:p>
        </p:txBody>
      </p:sp>
      <p:sp>
        <p:nvSpPr>
          <p:cNvPr id="55" name="object 55">
            <a:extLst>
              <a:ext uri="{FF2B5EF4-FFF2-40B4-BE49-F238E27FC236}">
                <a16:creationId xmlns:a16="http://schemas.microsoft.com/office/drawing/2014/main" id="{5BAB4947-A0B3-A3CD-6B83-7065D1FE359C}"/>
              </a:ext>
            </a:extLst>
          </p:cNvPr>
          <p:cNvSpPr txBox="1"/>
          <p:nvPr/>
        </p:nvSpPr>
        <p:spPr>
          <a:xfrm>
            <a:off x="7127988" y="6739256"/>
            <a:ext cx="2696400" cy="228909"/>
          </a:xfrm>
          <a:prstGeom prst="rect">
            <a:avLst/>
          </a:prstGeom>
        </p:spPr>
        <p:txBody>
          <a:bodyPr vert="horz" wrap="square" lIns="0" tIns="13335" rIns="0" bIns="0" rtlCol="0">
            <a:spAutoFit/>
          </a:bodyPr>
          <a:lstStyle/>
          <a:p>
            <a:pPr>
              <a:lnSpc>
                <a:spcPct val="100000"/>
              </a:lnSpc>
            </a:pP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dirty="0">
                <a:solidFill>
                  <a:srgbClr val="231F20"/>
                </a:solidFill>
                <a:latin typeface="Yu Gothic Medium" panose="020B0400000000000000" pitchFamily="34" charset="-128"/>
                <a:ea typeface="Yu Gothic Medium" panose="020B0400000000000000" pitchFamily="34" charset="-128"/>
                <a:cs typeface="Yu Gothic Pr6N M"/>
              </a:rPr>
              <a:t>ホームページから問合せ</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dirty="0">
                <a:solidFill>
                  <a:srgbClr val="231F20"/>
                </a:solidFill>
                <a:latin typeface="Yu Gothic Medium" panose="020B0400000000000000" pitchFamily="34" charset="-128"/>
                <a:ea typeface="Yu Gothic Medium" panose="020B0400000000000000" pitchFamily="34" charset="-128"/>
                <a:cs typeface="Yu Gothic Pr6N M"/>
              </a:rPr>
              <a:t> </a:t>
            </a:r>
            <a:endParaRPr lang="en-US" altLang="ja-JP" sz="700" spc="30" dirty="0" smtClean="0">
              <a:solidFill>
                <a:srgbClr val="231F20"/>
              </a:solidFill>
              <a:latin typeface="Yu Gothic Medium" panose="020B0400000000000000" pitchFamily="34" charset="-128"/>
              <a:ea typeface="Yu Gothic Medium" panose="020B0400000000000000" pitchFamily="34" charset="-128"/>
              <a:cs typeface="Yu Gothic Pr6N M"/>
            </a:endParaRPr>
          </a:p>
          <a:p>
            <a:pPr>
              <a:lnSpc>
                <a:spcPct val="100000"/>
              </a:lnSpc>
            </a:pPr>
            <a:r>
              <a:rPr lang="en-US" altLang="ja-JP" sz="700" spc="30" dirty="0" smtClean="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dirty="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dirty="0">
                <a:solidFill>
                  <a:srgbClr val="231F20"/>
                </a:solidFill>
                <a:latin typeface="Yu Gothic Medium" panose="020B0400000000000000" pitchFamily="34" charset="-128"/>
                <a:ea typeface="Yu Gothic Medium" panose="020B0400000000000000" pitchFamily="34" charset="-128"/>
                <a:cs typeface="Yu Gothic Pr6N M"/>
              </a:rPr>
              <a:t>相模原市中央区由野台</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3-1-1</a:t>
            </a:r>
            <a:endParaRPr sz="700" spc="30" dirty="0">
              <a:latin typeface="Yu Gothic Medium" panose="020B0400000000000000" pitchFamily="34" charset="-128"/>
              <a:ea typeface="Yu Gothic Medium" panose="020B0400000000000000" pitchFamily="34" charset="-128"/>
              <a:cs typeface="Yu Gothic Pr6N M"/>
            </a:endParaRPr>
          </a:p>
        </p:txBody>
      </p:sp>
      <p:sp>
        <p:nvSpPr>
          <p:cNvPr id="93" name="object 93">
            <a:extLst>
              <a:ext uri="{FF2B5EF4-FFF2-40B4-BE49-F238E27FC236}">
                <a16:creationId xmlns:a16="http://schemas.microsoft.com/office/drawing/2014/main" id="{EA3D67D6-8FC6-7A94-59AC-95C022BFB275}"/>
              </a:ext>
            </a:extLst>
          </p:cNvPr>
          <p:cNvSpPr/>
          <p:nvPr/>
        </p:nvSpPr>
        <p:spPr>
          <a:xfrm>
            <a:off x="432000" y="4860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95" name="object 95">
            <a:extLst>
              <a:ext uri="{FF2B5EF4-FFF2-40B4-BE49-F238E27FC236}">
                <a16:creationId xmlns:a16="http://schemas.microsoft.com/office/drawing/2014/main" id="{B4130CA3-5E9B-5E2B-ABC5-9D1002FB1722}"/>
              </a:ext>
            </a:extLst>
          </p:cNvPr>
          <p:cNvSpPr txBox="1"/>
          <p:nvPr/>
        </p:nvSpPr>
        <p:spPr>
          <a:xfrm>
            <a:off x="1012013" y="4860000"/>
            <a:ext cx="2394000" cy="267574"/>
          </a:xfrm>
          <a:prstGeom prst="rect">
            <a:avLst/>
          </a:prstGeom>
        </p:spPr>
        <p:txBody>
          <a:bodyPr vert="horz" wrap="square" lIns="0" tIns="14605" rIns="0" bIns="0" rtlCol="0">
            <a:spAutoFit/>
          </a:bodyPr>
          <a:lstStyle/>
          <a:p>
            <a:pPr algn="just">
              <a:lnSpc>
                <a:spcPts val="1000"/>
              </a:lnSpc>
            </a:pPr>
            <a:r>
              <a:rPr lang="ja-JP" altLang="en-US" sz="800" dirty="0">
                <a:solidFill>
                  <a:srgbClr val="231F20"/>
                </a:solidFill>
                <a:latin typeface="Yu Gothic Medium" panose="020B0400000000000000" pitchFamily="34" charset="-128"/>
                <a:ea typeface="Yu Gothic Medium" panose="020B0400000000000000" pitchFamily="34" charset="-128"/>
                <a:cs typeface="Yu Gothic Pr6N M"/>
              </a:rPr>
              <a:t>自分たちが住んでいる地域</a:t>
            </a:r>
            <a:r>
              <a:rPr lang="ja-JP" altLang="en-US" sz="800" dirty="0" smtClean="0">
                <a:solidFill>
                  <a:srgbClr val="231F20"/>
                </a:solidFill>
                <a:latin typeface="Yu Gothic Medium" panose="020B0400000000000000" pitchFamily="34" charset="-128"/>
                <a:ea typeface="Yu Gothic Medium" panose="020B0400000000000000" pitchFamily="34" charset="-128"/>
                <a:cs typeface="Yu Gothic Pr6N M"/>
              </a:rPr>
              <a:t>の環境問題に対する取組</a:t>
            </a:r>
            <a:r>
              <a:rPr lang="ja-JP" altLang="en-US" sz="800" dirty="0">
                <a:solidFill>
                  <a:srgbClr val="231F20"/>
                </a:solidFill>
                <a:latin typeface="Yu Gothic Medium" panose="020B0400000000000000" pitchFamily="34" charset="-128"/>
                <a:ea typeface="Yu Gothic Medium" panose="020B0400000000000000" pitchFamily="34" charset="-128"/>
                <a:cs typeface="Yu Gothic Pr6N M"/>
              </a:rPr>
              <a:t>を調べる</a:t>
            </a:r>
            <a:endParaRPr lang="ja-JP" altLang="en-US" sz="800" dirty="0">
              <a:latin typeface="Yu Gothic Medium" panose="020B0400000000000000" pitchFamily="34" charset="-128"/>
              <a:ea typeface="Yu Gothic Medium" panose="020B0400000000000000" pitchFamily="34" charset="-128"/>
              <a:cs typeface="Yu Gothic Pr6N M"/>
            </a:endParaRPr>
          </a:p>
        </p:txBody>
      </p:sp>
      <p:sp>
        <p:nvSpPr>
          <p:cNvPr id="96" name="object 96">
            <a:extLst>
              <a:ext uri="{FF2B5EF4-FFF2-40B4-BE49-F238E27FC236}">
                <a16:creationId xmlns:a16="http://schemas.microsoft.com/office/drawing/2014/main" id="{33BC950A-D7CF-26C5-E3FE-1C4317F67598}"/>
              </a:ext>
            </a:extLst>
          </p:cNvPr>
          <p:cNvSpPr/>
          <p:nvPr/>
        </p:nvSpPr>
        <p:spPr>
          <a:xfrm>
            <a:off x="432000" y="5651999"/>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99" name="object 99">
            <a:extLst>
              <a:ext uri="{FF2B5EF4-FFF2-40B4-BE49-F238E27FC236}">
                <a16:creationId xmlns:a16="http://schemas.microsoft.com/office/drawing/2014/main" id="{C65D2264-D6CD-DD0A-E325-08008EB7FE77}"/>
              </a:ext>
            </a:extLst>
          </p:cNvPr>
          <p:cNvSpPr/>
          <p:nvPr/>
        </p:nvSpPr>
        <p:spPr>
          <a:xfrm>
            <a:off x="432000" y="5256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02" name="object 102">
            <a:extLst>
              <a:ext uri="{FF2B5EF4-FFF2-40B4-BE49-F238E27FC236}">
                <a16:creationId xmlns:a16="http://schemas.microsoft.com/office/drawing/2014/main" id="{05A9E29A-E3E1-C171-6B4C-EC5D88C3B9F5}"/>
              </a:ext>
            </a:extLst>
          </p:cNvPr>
          <p:cNvGrpSpPr/>
          <p:nvPr/>
        </p:nvGrpSpPr>
        <p:grpSpPr>
          <a:xfrm>
            <a:off x="1314001" y="4571998"/>
            <a:ext cx="1235075" cy="227329"/>
            <a:chOff x="1314001" y="4571998"/>
            <a:chExt cx="1235075" cy="227329"/>
          </a:xfrm>
        </p:grpSpPr>
        <p:sp>
          <p:nvSpPr>
            <p:cNvPr id="103" name="object 103">
              <a:extLst>
                <a:ext uri="{FF2B5EF4-FFF2-40B4-BE49-F238E27FC236}">
                  <a16:creationId xmlns:a16="http://schemas.microsoft.com/office/drawing/2014/main" id="{BE0E8FB8-365F-CC22-A40B-D9C2D84BFA27}"/>
                </a:ext>
              </a:extLst>
            </p:cNvPr>
            <p:cNvSpPr/>
            <p:nvPr/>
          </p:nvSpPr>
          <p:spPr>
            <a:xfrm>
              <a:off x="1342804" y="46008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04" name="object 104">
              <a:extLst>
                <a:ext uri="{FF2B5EF4-FFF2-40B4-BE49-F238E27FC236}">
                  <a16:creationId xmlns:a16="http://schemas.microsoft.com/office/drawing/2014/main" id="{604359F2-F8CF-53D7-2EAB-1C249F4EC1CF}"/>
                </a:ext>
              </a:extLst>
            </p:cNvPr>
            <p:cNvSpPr/>
            <p:nvPr/>
          </p:nvSpPr>
          <p:spPr>
            <a:xfrm>
              <a:off x="1332003" y="45900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05" name="object 105">
              <a:extLst>
                <a:ext uri="{FF2B5EF4-FFF2-40B4-BE49-F238E27FC236}">
                  <a16:creationId xmlns:a16="http://schemas.microsoft.com/office/drawing/2014/main" id="{601471B1-FF24-A5C9-FD1E-265E77EBFE9F}"/>
                </a:ext>
              </a:extLst>
            </p:cNvPr>
            <p:cNvSpPr/>
            <p:nvPr/>
          </p:nvSpPr>
          <p:spPr>
            <a:xfrm>
              <a:off x="1332003" y="4590001"/>
              <a:ext cx="1188085" cy="180340"/>
            </a:xfrm>
            <a:custGeom>
              <a:avLst/>
              <a:gdLst/>
              <a:ahLst/>
              <a:cxnLst/>
              <a:rect l="l" t="t" r="r" b="b"/>
              <a:pathLst>
                <a:path w="1188085"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07" name="object 107">
            <a:extLst>
              <a:ext uri="{FF2B5EF4-FFF2-40B4-BE49-F238E27FC236}">
                <a16:creationId xmlns:a16="http://schemas.microsoft.com/office/drawing/2014/main" id="{6AF29EF6-511A-86DF-E261-551F8D8D3C5F}"/>
              </a:ext>
            </a:extLst>
          </p:cNvPr>
          <p:cNvSpPr/>
          <p:nvPr/>
        </p:nvSpPr>
        <p:spPr>
          <a:xfrm>
            <a:off x="3852000" y="4860000"/>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0" name="object 110">
            <a:extLst>
              <a:ext uri="{FF2B5EF4-FFF2-40B4-BE49-F238E27FC236}">
                <a16:creationId xmlns:a16="http://schemas.microsoft.com/office/drawing/2014/main" id="{B2F4A7F4-D21B-BD22-661B-174505AF0EF8}"/>
              </a:ext>
            </a:extLst>
          </p:cNvPr>
          <p:cNvSpPr/>
          <p:nvPr/>
        </p:nvSpPr>
        <p:spPr>
          <a:xfrm>
            <a:off x="3852000" y="5651999"/>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3" name="object 113">
            <a:extLst>
              <a:ext uri="{FF2B5EF4-FFF2-40B4-BE49-F238E27FC236}">
                <a16:creationId xmlns:a16="http://schemas.microsoft.com/office/drawing/2014/main" id="{021C5F55-33C4-75C3-CC52-CE1839C190F4}"/>
              </a:ext>
            </a:extLst>
          </p:cNvPr>
          <p:cNvSpPr/>
          <p:nvPr/>
        </p:nvSpPr>
        <p:spPr>
          <a:xfrm>
            <a:off x="3852000" y="5256000"/>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16" name="object 116">
            <a:extLst>
              <a:ext uri="{FF2B5EF4-FFF2-40B4-BE49-F238E27FC236}">
                <a16:creationId xmlns:a16="http://schemas.microsoft.com/office/drawing/2014/main" id="{FF10B765-981D-F9A2-E854-9A0F49635D4A}"/>
              </a:ext>
            </a:extLst>
          </p:cNvPr>
          <p:cNvGrpSpPr/>
          <p:nvPr/>
        </p:nvGrpSpPr>
        <p:grpSpPr>
          <a:xfrm>
            <a:off x="4734001" y="4571998"/>
            <a:ext cx="1235075" cy="227329"/>
            <a:chOff x="4734001" y="4571998"/>
            <a:chExt cx="1235075" cy="227329"/>
          </a:xfrm>
        </p:grpSpPr>
        <p:sp>
          <p:nvSpPr>
            <p:cNvPr id="117" name="object 117">
              <a:extLst>
                <a:ext uri="{FF2B5EF4-FFF2-40B4-BE49-F238E27FC236}">
                  <a16:creationId xmlns:a16="http://schemas.microsoft.com/office/drawing/2014/main" id="{1517D94B-12B0-01FE-E2A5-017FC5ED3BF8}"/>
                </a:ext>
              </a:extLst>
            </p:cNvPr>
            <p:cNvSpPr/>
            <p:nvPr/>
          </p:nvSpPr>
          <p:spPr>
            <a:xfrm>
              <a:off x="4762803" y="46008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18" name="object 118">
              <a:extLst>
                <a:ext uri="{FF2B5EF4-FFF2-40B4-BE49-F238E27FC236}">
                  <a16:creationId xmlns:a16="http://schemas.microsoft.com/office/drawing/2014/main" id="{37EA2188-5D84-1622-C89F-09185D105608}"/>
                </a:ext>
              </a:extLst>
            </p:cNvPr>
            <p:cNvSpPr/>
            <p:nvPr/>
          </p:nvSpPr>
          <p:spPr>
            <a:xfrm>
              <a:off x="4752003" y="45900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19" name="object 119">
              <a:extLst>
                <a:ext uri="{FF2B5EF4-FFF2-40B4-BE49-F238E27FC236}">
                  <a16:creationId xmlns:a16="http://schemas.microsoft.com/office/drawing/2014/main" id="{1F51F8FF-E4FC-CA04-D58A-C8B625B400CF}"/>
                </a:ext>
              </a:extLst>
            </p:cNvPr>
            <p:cNvSpPr/>
            <p:nvPr/>
          </p:nvSpPr>
          <p:spPr>
            <a:xfrm>
              <a:off x="4752003" y="4590001"/>
              <a:ext cx="1188085" cy="180340"/>
            </a:xfrm>
            <a:custGeom>
              <a:avLst/>
              <a:gdLst/>
              <a:ahLst/>
              <a:cxnLst/>
              <a:rect l="l" t="t" r="r" b="b"/>
              <a:pathLst>
                <a:path w="1188085"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22" name="object 122">
            <a:extLst>
              <a:ext uri="{FF2B5EF4-FFF2-40B4-BE49-F238E27FC236}">
                <a16:creationId xmlns:a16="http://schemas.microsoft.com/office/drawing/2014/main" id="{63B37230-6680-78C1-552E-24AC894EFE31}"/>
              </a:ext>
            </a:extLst>
          </p:cNvPr>
          <p:cNvSpPr/>
          <p:nvPr/>
        </p:nvSpPr>
        <p:spPr>
          <a:xfrm>
            <a:off x="7271999" y="4860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spc="-150"/>
          </a:p>
        </p:txBody>
      </p:sp>
      <p:sp>
        <p:nvSpPr>
          <p:cNvPr id="125" name="object 125">
            <a:extLst>
              <a:ext uri="{FF2B5EF4-FFF2-40B4-BE49-F238E27FC236}">
                <a16:creationId xmlns:a16="http://schemas.microsoft.com/office/drawing/2014/main" id="{C8280B73-74DA-DEBA-7C0E-59EBF0D7657A}"/>
              </a:ext>
            </a:extLst>
          </p:cNvPr>
          <p:cNvSpPr/>
          <p:nvPr/>
        </p:nvSpPr>
        <p:spPr>
          <a:xfrm>
            <a:off x="7271999" y="5651999"/>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28" name="object 128">
            <a:extLst>
              <a:ext uri="{FF2B5EF4-FFF2-40B4-BE49-F238E27FC236}">
                <a16:creationId xmlns:a16="http://schemas.microsoft.com/office/drawing/2014/main" id="{20416B57-4A06-3EB6-B8D9-D75A6F0BBA9C}"/>
              </a:ext>
            </a:extLst>
          </p:cNvPr>
          <p:cNvSpPr/>
          <p:nvPr/>
        </p:nvSpPr>
        <p:spPr>
          <a:xfrm>
            <a:off x="7271999" y="5256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grpSp>
        <p:nvGrpSpPr>
          <p:cNvPr id="131" name="object 131">
            <a:extLst>
              <a:ext uri="{FF2B5EF4-FFF2-40B4-BE49-F238E27FC236}">
                <a16:creationId xmlns:a16="http://schemas.microsoft.com/office/drawing/2014/main" id="{2198C717-9B29-06D4-7E60-6FC21AD6F136}"/>
              </a:ext>
            </a:extLst>
          </p:cNvPr>
          <p:cNvGrpSpPr/>
          <p:nvPr/>
        </p:nvGrpSpPr>
        <p:grpSpPr>
          <a:xfrm>
            <a:off x="8154002" y="4571998"/>
            <a:ext cx="1235075" cy="227329"/>
            <a:chOff x="8154002" y="4571998"/>
            <a:chExt cx="1235075" cy="227329"/>
          </a:xfrm>
        </p:grpSpPr>
        <p:sp>
          <p:nvSpPr>
            <p:cNvPr id="132" name="object 132">
              <a:extLst>
                <a:ext uri="{FF2B5EF4-FFF2-40B4-BE49-F238E27FC236}">
                  <a16:creationId xmlns:a16="http://schemas.microsoft.com/office/drawing/2014/main" id="{B5CEF6E9-1615-1B49-6972-AA00B10F0EFD}"/>
                </a:ext>
              </a:extLst>
            </p:cNvPr>
            <p:cNvSpPr/>
            <p:nvPr/>
          </p:nvSpPr>
          <p:spPr>
            <a:xfrm>
              <a:off x="8182804" y="4600801"/>
              <a:ext cx="1188085" cy="180340"/>
            </a:xfrm>
            <a:custGeom>
              <a:avLst/>
              <a:gdLst/>
              <a:ahLst/>
              <a:cxnLst/>
              <a:rect l="l" t="t" r="r" b="b"/>
              <a:pathLst>
                <a:path w="1188084"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33" name="object 133">
              <a:extLst>
                <a:ext uri="{FF2B5EF4-FFF2-40B4-BE49-F238E27FC236}">
                  <a16:creationId xmlns:a16="http://schemas.microsoft.com/office/drawing/2014/main" id="{D77AF046-E152-8D04-2180-A75A7B10CADE}"/>
                </a:ext>
              </a:extLst>
            </p:cNvPr>
            <p:cNvSpPr/>
            <p:nvPr/>
          </p:nvSpPr>
          <p:spPr>
            <a:xfrm>
              <a:off x="8172004" y="4590001"/>
              <a:ext cx="1188085" cy="180340"/>
            </a:xfrm>
            <a:custGeom>
              <a:avLst/>
              <a:gdLst/>
              <a:ahLst/>
              <a:cxnLst/>
              <a:rect l="l" t="t" r="r" b="b"/>
              <a:pathLst>
                <a:path w="1188084"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34" name="object 134">
              <a:extLst>
                <a:ext uri="{FF2B5EF4-FFF2-40B4-BE49-F238E27FC236}">
                  <a16:creationId xmlns:a16="http://schemas.microsoft.com/office/drawing/2014/main" id="{A0C5285B-1BD4-B190-675A-4CC37586575C}"/>
                </a:ext>
              </a:extLst>
            </p:cNvPr>
            <p:cNvSpPr/>
            <p:nvPr/>
          </p:nvSpPr>
          <p:spPr>
            <a:xfrm>
              <a:off x="8172004" y="4590001"/>
              <a:ext cx="1188085" cy="180340"/>
            </a:xfrm>
            <a:custGeom>
              <a:avLst/>
              <a:gdLst/>
              <a:ahLst/>
              <a:cxnLst/>
              <a:rect l="l" t="t" r="r" b="b"/>
              <a:pathLst>
                <a:path w="1188084"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37" name="object 137">
            <a:extLst>
              <a:ext uri="{FF2B5EF4-FFF2-40B4-BE49-F238E27FC236}">
                <a16:creationId xmlns:a16="http://schemas.microsoft.com/office/drawing/2014/main" id="{237B2377-331D-5E35-70A3-D0AF8564B6E2}"/>
              </a:ext>
            </a:extLst>
          </p:cNvPr>
          <p:cNvSpPr txBox="1">
            <a:spLocks noGrp="1"/>
          </p:cNvSpPr>
          <p:nvPr>
            <p:ph type="title"/>
          </p:nvPr>
        </p:nvSpPr>
        <p:spPr>
          <a:xfrm>
            <a:off x="390611" y="401629"/>
            <a:ext cx="6287134" cy="383438"/>
          </a:xfrm>
          <a:prstGeom prst="rect">
            <a:avLst/>
          </a:prstGeom>
        </p:spPr>
        <p:txBody>
          <a:bodyPr vert="horz" wrap="square" lIns="0" tIns="13970" rIns="0" bIns="0" rtlCol="0">
            <a:spAutoFit/>
          </a:bodyPr>
          <a:lstStyle/>
          <a:p>
            <a:pPr marL="38100">
              <a:spcBef>
                <a:spcPts val="110"/>
              </a:spcBef>
            </a:pPr>
            <a:r>
              <a:rPr lang="ja-JP" altLang="en-US" sz="2400" spc="-50">
                <a:ea typeface="Yu Gothic" panose="020B0400000000000000" pitchFamily="34" charset="-128"/>
              </a:rPr>
              <a:t>相模湖･相模川流域エリア －</a:t>
            </a:r>
            <a:r>
              <a:rPr lang="ja-JP" altLang="en-US" sz="2400" spc="52" baseline="10416">
                <a:ea typeface="Yu Gothic" panose="020B0400000000000000" pitchFamily="34" charset="-128"/>
              </a:rPr>
              <a:t>水辺環境を学ぶ</a:t>
            </a:r>
            <a:r>
              <a:rPr lang="ja-JP" altLang="en-US" sz="2400" spc="-50">
                <a:ea typeface="Yu Gothic" panose="020B0400000000000000" pitchFamily="34" charset="-128"/>
              </a:rPr>
              <a:t>－</a:t>
            </a:r>
            <a:endParaRPr lang="ja-JP" altLang="en-US" sz="3600" baseline="-6944">
              <a:ea typeface="Yu Gothic" panose="020B0400000000000000" pitchFamily="34" charset="-128"/>
            </a:endParaRPr>
          </a:p>
        </p:txBody>
      </p:sp>
      <p:grpSp>
        <p:nvGrpSpPr>
          <p:cNvPr id="138" name="object 138">
            <a:extLst>
              <a:ext uri="{FF2B5EF4-FFF2-40B4-BE49-F238E27FC236}">
                <a16:creationId xmlns:a16="http://schemas.microsoft.com/office/drawing/2014/main" id="{520ED161-CD59-7AAB-BEB7-CE37D3F0451D}"/>
              </a:ext>
            </a:extLst>
          </p:cNvPr>
          <p:cNvGrpSpPr/>
          <p:nvPr/>
        </p:nvGrpSpPr>
        <p:grpSpPr>
          <a:xfrm>
            <a:off x="-2698" y="-2698"/>
            <a:ext cx="10697845" cy="7566025"/>
            <a:chOff x="-2698" y="-2698"/>
            <a:chExt cx="10697845" cy="7566025"/>
          </a:xfrm>
        </p:grpSpPr>
        <p:sp>
          <p:nvSpPr>
            <p:cNvPr id="139" name="object 139">
              <a:extLst>
                <a:ext uri="{FF2B5EF4-FFF2-40B4-BE49-F238E27FC236}">
                  <a16:creationId xmlns:a16="http://schemas.microsoft.com/office/drawing/2014/main" id="{BEC007F5-A60C-B291-EC38-338E7EB2F302}"/>
                </a:ext>
              </a:extLst>
            </p:cNvPr>
            <p:cNvSpPr/>
            <p:nvPr/>
          </p:nvSpPr>
          <p:spPr>
            <a:xfrm>
              <a:off x="0" y="8"/>
              <a:ext cx="10692130" cy="7560309"/>
            </a:xfrm>
            <a:custGeom>
              <a:avLst/>
              <a:gdLst/>
              <a:ahLst/>
              <a:cxnLst/>
              <a:rect l="l" t="t" r="r" b="b"/>
              <a:pathLst>
                <a:path w="10692130" h="7560309">
                  <a:moveTo>
                    <a:pt x="0" y="0"/>
                  </a:moveTo>
                  <a:lnTo>
                    <a:pt x="0" y="7559992"/>
                  </a:lnTo>
                  <a:lnTo>
                    <a:pt x="10692003" y="7559992"/>
                  </a:lnTo>
                  <a:lnTo>
                    <a:pt x="0" y="7559992"/>
                  </a:lnTo>
                  <a:lnTo>
                    <a:pt x="0" y="0"/>
                  </a:lnTo>
                  <a:close/>
                </a:path>
              </a:pathLst>
            </a:custGeom>
            <a:solidFill>
              <a:srgbClr val="FFFFFF"/>
            </a:solidFill>
          </p:spPr>
          <p:txBody>
            <a:bodyPr wrap="square" lIns="0" tIns="0" rIns="0" bIns="0" rtlCol="0"/>
            <a:lstStyle/>
            <a:p>
              <a:endParaRPr/>
            </a:p>
          </p:txBody>
        </p:sp>
        <p:sp>
          <p:nvSpPr>
            <p:cNvPr id="140" name="object 140">
              <a:extLst>
                <a:ext uri="{FF2B5EF4-FFF2-40B4-BE49-F238E27FC236}">
                  <a16:creationId xmlns:a16="http://schemas.microsoft.com/office/drawing/2014/main" id="{40B8E4E1-2444-D390-482E-1683DC09F5EC}"/>
                </a:ext>
              </a:extLst>
            </p:cNvPr>
            <p:cNvSpPr/>
            <p:nvPr/>
          </p:nvSpPr>
          <p:spPr>
            <a:xfrm>
              <a:off x="0" y="0"/>
              <a:ext cx="10692130" cy="7560309"/>
            </a:xfrm>
            <a:custGeom>
              <a:avLst/>
              <a:gdLst/>
              <a:ahLst/>
              <a:cxnLst/>
              <a:rect l="l" t="t" r="r" b="b"/>
              <a:pathLst>
                <a:path w="10692130" h="7560309">
                  <a:moveTo>
                    <a:pt x="10692003" y="7560005"/>
                  </a:moveTo>
                  <a:lnTo>
                    <a:pt x="0" y="7560005"/>
                  </a:lnTo>
                  <a:lnTo>
                    <a:pt x="0" y="0"/>
                  </a:lnTo>
                  <a:lnTo>
                    <a:pt x="10692003" y="0"/>
                  </a:lnTo>
                  <a:lnTo>
                    <a:pt x="10692003" y="7560005"/>
                  </a:lnTo>
                  <a:close/>
                </a:path>
              </a:pathLst>
            </a:custGeom>
            <a:ln w="5397">
              <a:solidFill>
                <a:srgbClr val="BCBEC0"/>
              </a:solidFill>
            </a:ln>
          </p:spPr>
          <p:txBody>
            <a:bodyPr wrap="square" lIns="0" tIns="0" rIns="0" bIns="0" rtlCol="0"/>
            <a:lstStyle/>
            <a:p>
              <a:endParaRPr/>
            </a:p>
          </p:txBody>
        </p:sp>
      </p:grpSp>
      <p:sp>
        <p:nvSpPr>
          <p:cNvPr id="142" name="object 135">
            <a:extLst>
              <a:ext uri="{FF2B5EF4-FFF2-40B4-BE49-F238E27FC236}">
                <a16:creationId xmlns:a16="http://schemas.microsoft.com/office/drawing/2014/main" id="{1AB4F37E-6907-F0B2-0358-103AED5130E1}"/>
              </a:ext>
            </a:extLst>
          </p:cNvPr>
          <p:cNvSpPr txBox="1"/>
          <p:nvPr/>
        </p:nvSpPr>
        <p:spPr>
          <a:xfrm>
            <a:off x="269828" y="4041123"/>
            <a:ext cx="3302991" cy="453009"/>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18100"/>
              </a:lnSpc>
              <a:spcBef>
                <a:spcPts val="95"/>
              </a:spcBef>
              <a:spcAft>
                <a:spcPts val="0"/>
              </a:spcAft>
              <a:buClrTx/>
              <a:buSzTx/>
              <a:buFontTx/>
              <a:buNone/>
              <a:tabLst/>
              <a:defRPr/>
            </a:pPr>
            <a:r>
              <a:rPr kumimoji="0" lang="ja-JP" altLang="en-US" sz="800" u="none" strike="noStrike" kern="0" cap="none" spc="20" normalizeH="0" noProof="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市内での環境活動の紹介や</a:t>
            </a:r>
            <a:r>
              <a:rPr kumimoji="0" lang="en-US" altLang="ja-JP" sz="800" u="none" strike="noStrike" kern="0" cap="none" spc="20" normalizeH="0" noProof="0" dirty="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a:t>
            </a:r>
            <a:r>
              <a:rPr kumimoji="0" lang="ja-JP" altLang="en-US" sz="800" u="none" strike="noStrike" kern="0" cap="none" spc="20" normalizeH="0" noProof="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地球温暖化</a:t>
            </a:r>
            <a:r>
              <a:rPr kumimoji="0" lang="en-US" altLang="ja-JP" sz="800" u="none" strike="noStrike" kern="0" cap="none" spc="20" normalizeH="0" noProof="0" dirty="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a:t>
            </a:r>
            <a:r>
              <a:rPr kumimoji="0" lang="ja-JP" altLang="en-US" sz="800" u="none" strike="noStrike" kern="0" cap="none" spc="20" normalizeH="0" noProof="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ごみ問題など身近な問題を学べる施設</a:t>
            </a:r>
            <a:r>
              <a:rPr kumimoji="0" lang="en-US" altLang="ja-JP" sz="800" u="none" strike="noStrike" kern="0" cap="none" spc="20" normalizeH="0" noProof="0" dirty="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a:t>
            </a:r>
            <a:r>
              <a:rPr kumimoji="0" lang="ja-JP" altLang="en-US" sz="800" u="none" strike="noStrike" kern="0" cap="none" spc="20" normalizeH="0" noProof="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太陽光発電や壁面緑化</a:t>
            </a:r>
            <a:r>
              <a:rPr kumimoji="0" lang="en-US" altLang="ja-JP" sz="800" u="none" strike="noStrike" kern="0" cap="none" spc="20" normalizeH="0" noProof="0" dirty="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a:t>
            </a:r>
            <a:r>
              <a:rPr kumimoji="0" lang="ja-JP" altLang="en-US" sz="800" u="none" strike="noStrike" kern="0" cap="none" spc="20" normalizeH="0" noProof="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雨水タンクなどの環境に配慮した設備を見学し</a:t>
            </a:r>
            <a:r>
              <a:rPr kumimoji="0" lang="en-US" altLang="ja-JP" sz="800" u="none" strike="noStrike" kern="0" cap="none" spc="20" normalizeH="0" noProof="0" dirty="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a:t>
            </a:r>
            <a:r>
              <a:rPr kumimoji="0" lang="ja-JP" altLang="en-US" sz="800" u="none" strike="noStrike" kern="0" cap="none" spc="20" normalizeH="0" noProof="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環境問題への知識を深めます</a:t>
            </a:r>
            <a:r>
              <a:rPr kumimoji="0" lang="en-US" altLang="ja-JP" sz="800" u="none" strike="noStrike" kern="0" cap="none" spc="20" normalizeH="0" noProof="0" dirty="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a:t>
            </a:r>
            <a:endParaRPr kumimoji="0" lang="ja-JP" altLang="en-US" sz="800" u="none" strike="noStrike" kern="0" cap="none" spc="20" normalizeH="0" noProof="0">
              <a:ln>
                <a:noFill/>
              </a:ln>
              <a:solidFill>
                <a:sysClr val="windowText" lastClr="000000"/>
              </a:solidFill>
              <a:effectLst/>
              <a:uLnTx/>
              <a:uFillTx/>
              <a:latin typeface="Yu Gothic Medium" panose="020B0400000000000000" pitchFamily="34" charset="-128"/>
              <a:ea typeface="Yu Gothic Medium" panose="020B0400000000000000" pitchFamily="34" charset="-128"/>
              <a:cs typeface="Yu Gothic Pr6N M"/>
            </a:endParaRPr>
          </a:p>
        </p:txBody>
      </p:sp>
      <p:sp>
        <p:nvSpPr>
          <p:cNvPr id="143" name="object 135">
            <a:extLst>
              <a:ext uri="{FF2B5EF4-FFF2-40B4-BE49-F238E27FC236}">
                <a16:creationId xmlns:a16="http://schemas.microsoft.com/office/drawing/2014/main" id="{C86665F6-E7D6-70CB-60C6-C0C36299DD36}"/>
              </a:ext>
            </a:extLst>
          </p:cNvPr>
          <p:cNvSpPr txBox="1"/>
          <p:nvPr/>
        </p:nvSpPr>
        <p:spPr>
          <a:xfrm>
            <a:off x="3695881" y="4041123"/>
            <a:ext cx="3302991" cy="440185"/>
          </a:xfrm>
          <a:prstGeom prst="rect">
            <a:avLst/>
          </a:prstGeom>
        </p:spPr>
        <p:txBody>
          <a:bodyPr vert="horz" wrap="square" lIns="0" tIns="12065" rIns="0" bIns="0" rtlCol="0">
            <a:spAutoFit/>
          </a:bodyPr>
          <a:lstStyle/>
          <a:p>
            <a:pPr marR="5080" algn="just">
              <a:lnSpc>
                <a:spcPct val="1181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相模川に生息する魚類</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爬虫類</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両生類</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水生昆虫を中心に展示している</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水族館</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全長</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113km</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の相模川を再現した</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40m</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の</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流れのアクアリウム水槽</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や</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川魚へのエサやり体験などから相模川の生態系を学びます</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30">
              <a:latin typeface="Yu Gothic Medium" panose="020B0400000000000000" pitchFamily="34" charset="-128"/>
              <a:ea typeface="Yu Gothic Medium" panose="020B0400000000000000" pitchFamily="34" charset="-128"/>
              <a:cs typeface="Yu Gothic Pr6N M"/>
            </a:endParaRPr>
          </a:p>
        </p:txBody>
      </p:sp>
      <p:sp>
        <p:nvSpPr>
          <p:cNvPr id="145" name="object 135">
            <a:extLst>
              <a:ext uri="{FF2B5EF4-FFF2-40B4-BE49-F238E27FC236}">
                <a16:creationId xmlns:a16="http://schemas.microsoft.com/office/drawing/2014/main" id="{745571B1-CC55-3262-E959-DF3A195BD3DC}"/>
              </a:ext>
            </a:extLst>
          </p:cNvPr>
          <p:cNvSpPr txBox="1"/>
          <p:nvPr/>
        </p:nvSpPr>
        <p:spPr>
          <a:xfrm>
            <a:off x="7117021" y="4041123"/>
            <a:ext cx="3302991" cy="440185"/>
          </a:xfrm>
          <a:prstGeom prst="rect">
            <a:avLst/>
          </a:prstGeom>
        </p:spPr>
        <p:txBody>
          <a:bodyPr vert="horz" wrap="square" lIns="0" tIns="12065" rIns="0" bIns="0" rtlCol="0">
            <a:spAutoFit/>
          </a:bodyPr>
          <a:lstStyle/>
          <a:p>
            <a:pPr marL="12700" marR="5080" algn="just">
              <a:lnSpc>
                <a:spcPct val="118100"/>
              </a:lnSpc>
              <a:spcBef>
                <a:spcPts val="95"/>
              </a:spcBef>
            </a:pPr>
            <a:r>
              <a:rPr lang="en" altLang="ja-JP" sz="800" spc="10" dirty="0">
                <a:solidFill>
                  <a:srgbClr val="231F20"/>
                </a:solidFill>
                <a:latin typeface="Yu Gothic Medium" panose="020B0400000000000000" pitchFamily="34" charset="-128"/>
                <a:ea typeface="Yu Gothic Medium" panose="020B0400000000000000" pitchFamily="34" charset="-128"/>
                <a:cs typeface="Yu Gothic Pr6N M"/>
              </a:rPr>
              <a:t>JAXA</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宇宙科学研究所の研究活動や宇宙科学の歴史の紹介のほか</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本物の</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ロケット</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衛星や探査機の模型などを展示</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展示解説ツアーや触ることができるロケット</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体験型コンテンツで宇宙科学を学びます</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150" name="テキスト ボックス 149">
            <a:extLst>
              <a:ext uri="{FF2B5EF4-FFF2-40B4-BE49-F238E27FC236}">
                <a16:creationId xmlns:a16="http://schemas.microsoft.com/office/drawing/2014/main" id="{B10893A0-3590-51DE-EEAE-6B5D50F911AD}"/>
              </a:ext>
            </a:extLst>
          </p:cNvPr>
          <p:cNvSpPr txBox="1"/>
          <p:nvPr/>
        </p:nvSpPr>
        <p:spPr>
          <a:xfrm>
            <a:off x="482221"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51" name="テキスト ボックス 150">
            <a:extLst>
              <a:ext uri="{FF2B5EF4-FFF2-40B4-BE49-F238E27FC236}">
                <a16:creationId xmlns:a16="http://schemas.microsoft.com/office/drawing/2014/main" id="{DD76905D-ADD1-398C-1774-0251D38ECA99}"/>
              </a:ext>
            </a:extLst>
          </p:cNvPr>
          <p:cNvSpPr txBox="1"/>
          <p:nvPr/>
        </p:nvSpPr>
        <p:spPr>
          <a:xfrm>
            <a:off x="482221"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52" name="object 95">
            <a:extLst>
              <a:ext uri="{FF2B5EF4-FFF2-40B4-BE49-F238E27FC236}">
                <a16:creationId xmlns:a16="http://schemas.microsoft.com/office/drawing/2014/main" id="{CF0B8D05-8F45-5B6D-4BB6-B92037126975}"/>
              </a:ext>
            </a:extLst>
          </p:cNvPr>
          <p:cNvSpPr txBox="1"/>
          <p:nvPr/>
        </p:nvSpPr>
        <p:spPr>
          <a:xfrm>
            <a:off x="1012013" y="5256000"/>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環境に配慮した設備の見学や発電体験から</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緑の大切さや活用法</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生み出されるエネルギーを体感する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153" name="テキスト ボックス 152">
            <a:extLst>
              <a:ext uri="{FF2B5EF4-FFF2-40B4-BE49-F238E27FC236}">
                <a16:creationId xmlns:a16="http://schemas.microsoft.com/office/drawing/2014/main" id="{4D4717E6-C29B-28EE-6DEA-FFEC4AAF8012}"/>
              </a:ext>
            </a:extLst>
          </p:cNvPr>
          <p:cNvSpPr txBox="1"/>
          <p:nvPr/>
        </p:nvSpPr>
        <p:spPr>
          <a:xfrm>
            <a:off x="482221"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54" name="object 95">
            <a:extLst>
              <a:ext uri="{FF2B5EF4-FFF2-40B4-BE49-F238E27FC236}">
                <a16:creationId xmlns:a16="http://schemas.microsoft.com/office/drawing/2014/main" id="{52672A46-AD34-077D-49D5-0D0748D87CE8}"/>
              </a:ext>
            </a:extLst>
          </p:cNvPr>
          <p:cNvSpPr txBox="1"/>
          <p:nvPr/>
        </p:nvSpPr>
        <p:spPr>
          <a:xfrm>
            <a:off x="1012013" y="5651999"/>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体験を通じて学んだ環境保全の重要性を整理し</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地域や家庭でできる環境配慮行動を考える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155" name="テキスト ボックス 154">
            <a:extLst>
              <a:ext uri="{FF2B5EF4-FFF2-40B4-BE49-F238E27FC236}">
                <a16:creationId xmlns:a16="http://schemas.microsoft.com/office/drawing/2014/main" id="{4FE51276-541B-DB4F-AE80-8DCDC39D6A03}"/>
              </a:ext>
            </a:extLst>
          </p:cNvPr>
          <p:cNvSpPr txBox="1"/>
          <p:nvPr/>
        </p:nvSpPr>
        <p:spPr>
          <a:xfrm>
            <a:off x="318448"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56" name="テキスト ボックス 155">
            <a:extLst>
              <a:ext uri="{FF2B5EF4-FFF2-40B4-BE49-F238E27FC236}">
                <a16:creationId xmlns:a16="http://schemas.microsoft.com/office/drawing/2014/main" id="{0D0C595F-973C-56A4-9948-F49F59A9AB04}"/>
              </a:ext>
            </a:extLst>
          </p:cNvPr>
          <p:cNvSpPr txBox="1"/>
          <p:nvPr/>
        </p:nvSpPr>
        <p:spPr>
          <a:xfrm>
            <a:off x="318448" y="6234241"/>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57" name="テキスト ボックス 156">
            <a:extLst>
              <a:ext uri="{FF2B5EF4-FFF2-40B4-BE49-F238E27FC236}">
                <a16:creationId xmlns:a16="http://schemas.microsoft.com/office/drawing/2014/main" id="{4FE4C68E-D710-79BB-AD81-5355EA9F23B8}"/>
              </a:ext>
            </a:extLst>
          </p:cNvPr>
          <p:cNvSpPr txBox="1"/>
          <p:nvPr/>
        </p:nvSpPr>
        <p:spPr>
          <a:xfrm>
            <a:off x="318448" y="6405469"/>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58" name="テキスト ボックス 157">
            <a:extLst>
              <a:ext uri="{FF2B5EF4-FFF2-40B4-BE49-F238E27FC236}">
                <a16:creationId xmlns:a16="http://schemas.microsoft.com/office/drawing/2014/main" id="{9A6F9B9A-00DD-4807-F750-2182018C4ED4}"/>
              </a:ext>
            </a:extLst>
          </p:cNvPr>
          <p:cNvSpPr txBox="1"/>
          <p:nvPr/>
        </p:nvSpPr>
        <p:spPr>
          <a:xfrm>
            <a:off x="318448" y="6578818"/>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62" name="テキスト ボックス 161">
            <a:extLst>
              <a:ext uri="{FF2B5EF4-FFF2-40B4-BE49-F238E27FC236}">
                <a16:creationId xmlns:a16="http://schemas.microsoft.com/office/drawing/2014/main" id="{719D7A5B-3162-267F-3C2A-FD3CF351E3D9}"/>
              </a:ext>
            </a:extLst>
          </p:cNvPr>
          <p:cNvSpPr txBox="1"/>
          <p:nvPr/>
        </p:nvSpPr>
        <p:spPr>
          <a:xfrm>
            <a:off x="1048405" y="6411525"/>
            <a:ext cx="2506684" cy="115416"/>
          </a:xfrm>
          <a:prstGeom prst="rect">
            <a:avLst/>
          </a:prstGeom>
          <a:noFill/>
        </p:spPr>
        <p:txBody>
          <a:bodyPr wrap="square" lIns="0" tIns="0" rIns="0" bIns="0" rtlCol="0">
            <a:spAutoFit/>
          </a:bodyPr>
          <a:lstStyle/>
          <a:p>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3" name="テキスト ボックス 162">
            <a:extLst>
              <a:ext uri="{FF2B5EF4-FFF2-40B4-BE49-F238E27FC236}">
                <a16:creationId xmlns:a16="http://schemas.microsoft.com/office/drawing/2014/main" id="{99FC51E2-455B-75BE-F68D-66C47F127F6E}"/>
              </a:ext>
            </a:extLst>
          </p:cNvPr>
          <p:cNvSpPr txBox="1"/>
          <p:nvPr/>
        </p:nvSpPr>
        <p:spPr>
          <a:xfrm>
            <a:off x="1048405" y="6580325"/>
            <a:ext cx="2506684" cy="115416"/>
          </a:xfrm>
          <a:prstGeom prst="rect">
            <a:avLst/>
          </a:prstGeom>
          <a:noFill/>
        </p:spPr>
        <p:txBody>
          <a:bodyPr wrap="square" lIns="0" tIns="0" rIns="0" bIns="0" rtlCol="0">
            <a:spAutoFit/>
          </a:bodyPr>
          <a:lstStyle/>
          <a:p>
            <a:pPr algn="l">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無料</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4" name="テキスト ボックス 163">
            <a:extLst>
              <a:ext uri="{FF2B5EF4-FFF2-40B4-BE49-F238E27FC236}">
                <a16:creationId xmlns:a16="http://schemas.microsoft.com/office/drawing/2014/main" id="{659D5C70-B4BC-215B-75E9-3A6B2A7D06CE}"/>
              </a:ext>
            </a:extLst>
          </p:cNvPr>
          <p:cNvSpPr txBox="1"/>
          <p:nvPr/>
        </p:nvSpPr>
        <p:spPr>
          <a:xfrm>
            <a:off x="3898900"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66" name="テキスト ボックス 165">
            <a:extLst>
              <a:ext uri="{FF2B5EF4-FFF2-40B4-BE49-F238E27FC236}">
                <a16:creationId xmlns:a16="http://schemas.microsoft.com/office/drawing/2014/main" id="{B95FE95E-BEA6-1E5D-DCD1-ABB9FD383210}"/>
              </a:ext>
            </a:extLst>
          </p:cNvPr>
          <p:cNvSpPr txBox="1"/>
          <p:nvPr/>
        </p:nvSpPr>
        <p:spPr>
          <a:xfrm>
            <a:off x="3898900"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68" name="テキスト ボックス 167">
            <a:extLst>
              <a:ext uri="{FF2B5EF4-FFF2-40B4-BE49-F238E27FC236}">
                <a16:creationId xmlns:a16="http://schemas.microsoft.com/office/drawing/2014/main" id="{0D87AE3B-84A7-0484-BEC7-FCE5626DDD8D}"/>
              </a:ext>
            </a:extLst>
          </p:cNvPr>
          <p:cNvSpPr txBox="1"/>
          <p:nvPr/>
        </p:nvSpPr>
        <p:spPr>
          <a:xfrm>
            <a:off x="3898900"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70" name="テキスト ボックス 169">
            <a:extLst>
              <a:ext uri="{FF2B5EF4-FFF2-40B4-BE49-F238E27FC236}">
                <a16:creationId xmlns:a16="http://schemas.microsoft.com/office/drawing/2014/main" id="{C13449A8-008B-A8B0-69EA-7A844C2D2A64}"/>
              </a:ext>
            </a:extLst>
          </p:cNvPr>
          <p:cNvSpPr txBox="1"/>
          <p:nvPr/>
        </p:nvSpPr>
        <p:spPr>
          <a:xfrm>
            <a:off x="3732853"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71" name="テキスト ボックス 170">
            <a:extLst>
              <a:ext uri="{FF2B5EF4-FFF2-40B4-BE49-F238E27FC236}">
                <a16:creationId xmlns:a16="http://schemas.microsoft.com/office/drawing/2014/main" id="{9A627E7D-76F9-8AC4-7754-5857FF049AA7}"/>
              </a:ext>
            </a:extLst>
          </p:cNvPr>
          <p:cNvSpPr txBox="1"/>
          <p:nvPr/>
        </p:nvSpPr>
        <p:spPr>
          <a:xfrm>
            <a:off x="3732853" y="6234241"/>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72" name="テキスト ボックス 171">
            <a:extLst>
              <a:ext uri="{FF2B5EF4-FFF2-40B4-BE49-F238E27FC236}">
                <a16:creationId xmlns:a16="http://schemas.microsoft.com/office/drawing/2014/main" id="{3E88BE58-3D96-3CB4-A7AB-99C7FDE5F6A1}"/>
              </a:ext>
            </a:extLst>
          </p:cNvPr>
          <p:cNvSpPr txBox="1"/>
          <p:nvPr/>
        </p:nvSpPr>
        <p:spPr>
          <a:xfrm>
            <a:off x="3732853" y="6405469"/>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73" name="テキスト ボックス 172">
            <a:extLst>
              <a:ext uri="{FF2B5EF4-FFF2-40B4-BE49-F238E27FC236}">
                <a16:creationId xmlns:a16="http://schemas.microsoft.com/office/drawing/2014/main" id="{79862935-3274-F71B-32A3-BEEEEF561D24}"/>
              </a:ext>
            </a:extLst>
          </p:cNvPr>
          <p:cNvSpPr txBox="1"/>
          <p:nvPr/>
        </p:nvSpPr>
        <p:spPr>
          <a:xfrm>
            <a:off x="3732853" y="6578818"/>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75" name="テキスト ボックス 174">
            <a:extLst>
              <a:ext uri="{FF2B5EF4-FFF2-40B4-BE49-F238E27FC236}">
                <a16:creationId xmlns:a16="http://schemas.microsoft.com/office/drawing/2014/main" id="{3C3BBBC1-717B-ED9D-A008-B9023F2666A1}"/>
              </a:ext>
            </a:extLst>
          </p:cNvPr>
          <p:cNvSpPr txBox="1"/>
          <p:nvPr/>
        </p:nvSpPr>
        <p:spPr>
          <a:xfrm>
            <a:off x="4462810" y="6393329"/>
            <a:ext cx="2506684" cy="115416"/>
          </a:xfrm>
          <a:prstGeom prst="rect">
            <a:avLst/>
          </a:prstGeom>
          <a:noFill/>
        </p:spPr>
        <p:txBody>
          <a:bodyPr wrap="square" lIns="0" tIns="0" rIns="0" bIns="0" rtlCol="0">
            <a:spAutoFit/>
          </a:bodyPr>
          <a:lstStyle/>
          <a:p>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78" name="テキスト ボックス 177">
            <a:extLst>
              <a:ext uri="{FF2B5EF4-FFF2-40B4-BE49-F238E27FC236}">
                <a16:creationId xmlns:a16="http://schemas.microsoft.com/office/drawing/2014/main" id="{563038F2-7227-0877-280C-8DB8AB2CCCDF}"/>
              </a:ext>
            </a:extLst>
          </p:cNvPr>
          <p:cNvSpPr txBox="1"/>
          <p:nvPr/>
        </p:nvSpPr>
        <p:spPr>
          <a:xfrm>
            <a:off x="7318802"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80" name="テキスト ボックス 179">
            <a:extLst>
              <a:ext uri="{FF2B5EF4-FFF2-40B4-BE49-F238E27FC236}">
                <a16:creationId xmlns:a16="http://schemas.microsoft.com/office/drawing/2014/main" id="{A902CBE7-FA36-8660-FD8D-1F56719FB3A6}"/>
              </a:ext>
            </a:extLst>
          </p:cNvPr>
          <p:cNvSpPr txBox="1"/>
          <p:nvPr/>
        </p:nvSpPr>
        <p:spPr>
          <a:xfrm>
            <a:off x="7318802"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82" name="テキスト ボックス 181">
            <a:extLst>
              <a:ext uri="{FF2B5EF4-FFF2-40B4-BE49-F238E27FC236}">
                <a16:creationId xmlns:a16="http://schemas.microsoft.com/office/drawing/2014/main" id="{5A3C7029-80EA-8988-5EEC-07ED2997ABED}"/>
              </a:ext>
            </a:extLst>
          </p:cNvPr>
          <p:cNvSpPr txBox="1"/>
          <p:nvPr/>
        </p:nvSpPr>
        <p:spPr>
          <a:xfrm>
            <a:off x="7318802"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84" name="テキスト ボックス 183">
            <a:extLst>
              <a:ext uri="{FF2B5EF4-FFF2-40B4-BE49-F238E27FC236}">
                <a16:creationId xmlns:a16="http://schemas.microsoft.com/office/drawing/2014/main" id="{872A84D4-B1A7-1289-309B-1699F3890100}"/>
              </a:ext>
            </a:extLst>
          </p:cNvPr>
          <p:cNvSpPr txBox="1"/>
          <p:nvPr/>
        </p:nvSpPr>
        <p:spPr>
          <a:xfrm>
            <a:off x="7157304"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85" name="テキスト ボックス 184">
            <a:extLst>
              <a:ext uri="{FF2B5EF4-FFF2-40B4-BE49-F238E27FC236}">
                <a16:creationId xmlns:a16="http://schemas.microsoft.com/office/drawing/2014/main" id="{FE395B54-C162-1E7D-87F2-C153CB6E14DD}"/>
              </a:ext>
            </a:extLst>
          </p:cNvPr>
          <p:cNvSpPr txBox="1"/>
          <p:nvPr/>
        </p:nvSpPr>
        <p:spPr>
          <a:xfrm>
            <a:off x="7157304" y="6234241"/>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86" name="テキスト ボックス 185">
            <a:extLst>
              <a:ext uri="{FF2B5EF4-FFF2-40B4-BE49-F238E27FC236}">
                <a16:creationId xmlns:a16="http://schemas.microsoft.com/office/drawing/2014/main" id="{18B4E4B0-5494-733A-91E7-0BB1EAE4FE87}"/>
              </a:ext>
            </a:extLst>
          </p:cNvPr>
          <p:cNvSpPr txBox="1"/>
          <p:nvPr/>
        </p:nvSpPr>
        <p:spPr>
          <a:xfrm>
            <a:off x="7157304" y="6405469"/>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87" name="テキスト ボックス 186">
            <a:extLst>
              <a:ext uri="{FF2B5EF4-FFF2-40B4-BE49-F238E27FC236}">
                <a16:creationId xmlns:a16="http://schemas.microsoft.com/office/drawing/2014/main" id="{D679EB38-5860-8D0F-3F9F-FCA6AB67F812}"/>
              </a:ext>
            </a:extLst>
          </p:cNvPr>
          <p:cNvSpPr txBox="1"/>
          <p:nvPr/>
        </p:nvSpPr>
        <p:spPr>
          <a:xfrm>
            <a:off x="7157304" y="6578818"/>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89" name="テキスト ボックス 188">
            <a:extLst>
              <a:ext uri="{FF2B5EF4-FFF2-40B4-BE49-F238E27FC236}">
                <a16:creationId xmlns:a16="http://schemas.microsoft.com/office/drawing/2014/main" id="{0AA953A9-F2E7-5B96-B7A6-D01406AC8DF3}"/>
              </a:ext>
            </a:extLst>
          </p:cNvPr>
          <p:cNvSpPr txBox="1"/>
          <p:nvPr/>
        </p:nvSpPr>
        <p:spPr>
          <a:xfrm>
            <a:off x="7887261" y="6411525"/>
            <a:ext cx="2506684" cy="115416"/>
          </a:xfrm>
          <a:prstGeom prst="rect">
            <a:avLst/>
          </a:prstGeom>
          <a:noFill/>
        </p:spPr>
        <p:txBody>
          <a:bodyPr wrap="square" lIns="0" tIns="0" rIns="0" bIns="0" rtlCol="0">
            <a:spAutoFit/>
          </a:bodyPr>
          <a:lstStyle/>
          <a:p>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2" name="テキスト ボックス 191">
            <a:extLst>
              <a:ext uri="{FF2B5EF4-FFF2-40B4-BE49-F238E27FC236}">
                <a16:creationId xmlns:a16="http://schemas.microsoft.com/office/drawing/2014/main" id="{92DCCDA5-594E-3661-5127-44708373530B}"/>
              </a:ext>
            </a:extLst>
          </p:cNvPr>
          <p:cNvSpPr txBox="1"/>
          <p:nvPr/>
        </p:nvSpPr>
        <p:spPr>
          <a:xfrm>
            <a:off x="7887261" y="6584874"/>
            <a:ext cx="2506684" cy="115416"/>
          </a:xfrm>
          <a:prstGeom prst="rect">
            <a:avLst/>
          </a:prstGeom>
          <a:noFill/>
        </p:spPr>
        <p:txBody>
          <a:bodyPr wrap="square" lIns="0" tIns="0" rIns="0" bIns="0" rtlCol="0">
            <a:spAutoFit/>
          </a:bodyPr>
          <a:lstStyle/>
          <a:p>
            <a:r>
              <a:rPr lang="ja-JP" altLang="en-US" sz="750">
                <a:solidFill>
                  <a:srgbClr val="231F20"/>
                </a:solidFill>
                <a:latin typeface="Yu Gothic Medium" panose="020B0400000000000000" pitchFamily="34" charset="-128"/>
                <a:ea typeface="Yu Gothic Medium" panose="020B0400000000000000" pitchFamily="34" charset="-128"/>
                <a:cs typeface="Yu Gothic Pr6N M"/>
              </a:rPr>
              <a:t>無料</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48" name="テキスト ボックス 247">
            <a:extLst>
              <a:ext uri="{FF2B5EF4-FFF2-40B4-BE49-F238E27FC236}">
                <a16:creationId xmlns:a16="http://schemas.microsoft.com/office/drawing/2014/main" id="{B73428A1-BACE-66F2-A28D-81CE7C112280}"/>
              </a:ext>
            </a:extLst>
          </p:cNvPr>
          <p:cNvSpPr txBox="1"/>
          <p:nvPr/>
        </p:nvSpPr>
        <p:spPr>
          <a:xfrm>
            <a:off x="4462810" y="6566678"/>
            <a:ext cx="2506684" cy="115416"/>
          </a:xfrm>
          <a:prstGeom prst="rect">
            <a:avLst/>
          </a:prstGeom>
          <a:noFill/>
        </p:spPr>
        <p:txBody>
          <a:bodyPr wrap="square" lIns="0" tIns="0" rIns="0" bIns="0" rtlCol="0">
            <a:spAutoFit/>
          </a:bodyPr>
          <a:lstStyle/>
          <a:p>
            <a:pPr>
              <a:lnSpc>
                <a:spcPct val="100000"/>
              </a:lnSpc>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団体　小中学生</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120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69" name="object 95">
            <a:extLst>
              <a:ext uri="{FF2B5EF4-FFF2-40B4-BE49-F238E27FC236}">
                <a16:creationId xmlns:a16="http://schemas.microsoft.com/office/drawing/2014/main" id="{20BC8FD3-34EA-391C-463C-BAD79F45BF15}"/>
              </a:ext>
            </a:extLst>
          </p:cNvPr>
          <p:cNvSpPr txBox="1"/>
          <p:nvPr/>
        </p:nvSpPr>
        <p:spPr>
          <a:xfrm>
            <a:off x="4437986" y="4860000"/>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相模川の地理と生態系を調べて</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河川の上流から下流までの環境変化と生息する生物の特徴を学ぶ</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270" name="object 95">
            <a:extLst>
              <a:ext uri="{FF2B5EF4-FFF2-40B4-BE49-F238E27FC236}">
                <a16:creationId xmlns:a16="http://schemas.microsoft.com/office/drawing/2014/main" id="{09C5AE35-7136-BDC7-A6FB-97F931E956CA}"/>
              </a:ext>
            </a:extLst>
          </p:cNvPr>
          <p:cNvSpPr txBox="1"/>
          <p:nvPr/>
        </p:nvSpPr>
        <p:spPr>
          <a:xfrm>
            <a:off x="4437986" y="5256000"/>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アクアリウム水槽での河川環境の観察や魚へのエサやり体験</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展示解説から生態系への理解を深める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271" name="object 95">
            <a:extLst>
              <a:ext uri="{FF2B5EF4-FFF2-40B4-BE49-F238E27FC236}">
                <a16:creationId xmlns:a16="http://schemas.microsoft.com/office/drawing/2014/main" id="{936A229D-D033-5325-E80A-91719357F44F}"/>
              </a:ext>
            </a:extLst>
          </p:cNvPr>
          <p:cNvSpPr txBox="1"/>
          <p:nvPr/>
        </p:nvSpPr>
        <p:spPr>
          <a:xfrm>
            <a:off x="4437986" y="5651999"/>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川の生き物や自然と河川環境の関係を整理し</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身近にある水辺でできる保護活動を考える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275" name="object 95">
            <a:extLst>
              <a:ext uri="{FF2B5EF4-FFF2-40B4-BE49-F238E27FC236}">
                <a16:creationId xmlns:a16="http://schemas.microsoft.com/office/drawing/2014/main" id="{96F71268-99C4-EB61-FB3A-9DCE78A08364}"/>
              </a:ext>
            </a:extLst>
          </p:cNvPr>
          <p:cNvSpPr txBox="1"/>
          <p:nvPr/>
        </p:nvSpPr>
        <p:spPr>
          <a:xfrm>
            <a:off x="7856476" y="4860000"/>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日本における宇宙開発の歴史と主要なミッションを調べ</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宇宙科学探査の概要を理解する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276" name="object 95">
            <a:extLst>
              <a:ext uri="{FF2B5EF4-FFF2-40B4-BE49-F238E27FC236}">
                <a16:creationId xmlns:a16="http://schemas.microsoft.com/office/drawing/2014/main" id="{A6DAC0E8-243C-031B-7E2A-8D8EB6588E1F}"/>
              </a:ext>
            </a:extLst>
          </p:cNvPr>
          <p:cNvSpPr txBox="1"/>
          <p:nvPr/>
        </p:nvSpPr>
        <p:spPr>
          <a:xfrm>
            <a:off x="7856476" y="5256000"/>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展示や解説から宇宙科学のあゆみを学び</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ロケットや探査機</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体験型コンテンツで宇宙技術を体感する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277" name="object 95">
            <a:extLst>
              <a:ext uri="{FF2B5EF4-FFF2-40B4-BE49-F238E27FC236}">
                <a16:creationId xmlns:a16="http://schemas.microsoft.com/office/drawing/2014/main" id="{41B6F8B2-45CB-0F4C-CF33-4261E25EAA81}"/>
              </a:ext>
            </a:extLst>
          </p:cNvPr>
          <p:cNvSpPr txBox="1"/>
          <p:nvPr/>
        </p:nvSpPr>
        <p:spPr>
          <a:xfrm>
            <a:off x="7856476" y="5651999"/>
            <a:ext cx="2394000"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宇宙開発の意義についてまとめ</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宇宙技術の日常との関わりや</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未来の活用の可能性を考える</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149" name="object 34">
            <a:extLst>
              <a:ext uri="{FF2B5EF4-FFF2-40B4-BE49-F238E27FC236}">
                <a16:creationId xmlns:a16="http://schemas.microsoft.com/office/drawing/2014/main" id="{9FF691BF-46BB-5459-7437-AF360629945F}"/>
              </a:ext>
            </a:extLst>
          </p:cNvPr>
          <p:cNvSpPr txBox="1"/>
          <p:nvPr/>
        </p:nvSpPr>
        <p:spPr>
          <a:xfrm>
            <a:off x="4641373" y="1037734"/>
            <a:ext cx="2335160" cy="798167"/>
          </a:xfrm>
          <a:prstGeom prst="rect">
            <a:avLst/>
          </a:prstGeom>
        </p:spPr>
        <p:txBody>
          <a:bodyPr vert="horz" wrap="square" lIns="0" tIns="27940" rIns="0" bIns="0" rtlCol="0">
            <a:sp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ja-JP" altLang="en-US" sz="1550" b="1" u="none" strike="noStrike" kern="0" cap="none" spc="0" normalizeH="0" baseline="0" noProof="0">
                <a:ln>
                  <a:noFill/>
                </a:ln>
                <a:solidFill>
                  <a:srgbClr val="231F20"/>
                </a:solidFill>
                <a:effectLst/>
                <a:uLnTx/>
                <a:uFillTx/>
                <a:latin typeface="Yu Gothic" panose="020B0400000000000000" pitchFamily="34" charset="-128"/>
                <a:ea typeface="Yu Gothic" panose="020B0400000000000000" pitchFamily="34" charset="-128"/>
                <a:cs typeface="Yu Gothic Pr6N B"/>
              </a:rPr>
              <a:t>神奈川県の中央を流れる</a:t>
            </a:r>
            <a:endParaRPr kumimoji="0" lang="ja-JP" altLang="en-US" sz="1550" b="1"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 Gothic Pr6N B"/>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en-US" altLang="ja-JP" sz="1550" b="1" u="none" strike="noStrike" kern="0" cap="none" spc="0" normalizeH="0" baseline="0" noProof="0" dirty="0">
                <a:ln>
                  <a:noFill/>
                </a:ln>
                <a:solidFill>
                  <a:srgbClr val="231F20"/>
                </a:solidFill>
                <a:effectLst/>
                <a:uLnTx/>
                <a:uFillTx/>
                <a:latin typeface="Yu Gothic" panose="020B0400000000000000" pitchFamily="34" charset="-128"/>
                <a:ea typeface="Yu Gothic" panose="020B0400000000000000" pitchFamily="34" charset="-128"/>
                <a:cs typeface="Yu Gothic Pr6N B"/>
              </a:rPr>
              <a:t>｢</a:t>
            </a:r>
            <a:r>
              <a:rPr kumimoji="0" lang="ja-JP" altLang="en-US" sz="1550" b="1" u="none" strike="noStrike" kern="0" cap="none" spc="0" normalizeH="0" baseline="0" noProof="0">
                <a:ln>
                  <a:noFill/>
                </a:ln>
                <a:solidFill>
                  <a:srgbClr val="231F20"/>
                </a:solidFill>
                <a:effectLst/>
                <a:uLnTx/>
                <a:uFillTx/>
                <a:latin typeface="Yu Gothic" panose="020B0400000000000000" pitchFamily="34" charset="-128"/>
                <a:ea typeface="Yu Gothic" panose="020B0400000000000000" pitchFamily="34" charset="-128"/>
                <a:cs typeface="Yu Gothic Pr6N B"/>
              </a:rPr>
              <a:t>相模川</a:t>
            </a:r>
            <a:r>
              <a:rPr kumimoji="0" lang="en-US" altLang="ja-JP" sz="1550" b="1" u="none" strike="noStrike" kern="0" cap="none" spc="0" normalizeH="0" baseline="0" noProof="0" dirty="0">
                <a:ln>
                  <a:noFill/>
                </a:ln>
                <a:solidFill>
                  <a:srgbClr val="231F20"/>
                </a:solidFill>
                <a:effectLst/>
                <a:uLnTx/>
                <a:uFillTx/>
                <a:latin typeface="Yu Gothic" panose="020B0400000000000000" pitchFamily="34" charset="-128"/>
                <a:ea typeface="Yu Gothic" panose="020B0400000000000000" pitchFamily="34" charset="-128"/>
                <a:cs typeface="Yu Gothic Pr6N B"/>
              </a:rPr>
              <a:t>｣</a:t>
            </a:r>
            <a:r>
              <a:rPr kumimoji="0" lang="ja-JP" altLang="en-US" sz="1550" b="1" u="none" strike="noStrike" kern="0" cap="none" spc="0" normalizeH="0" baseline="0" noProof="0">
                <a:ln>
                  <a:noFill/>
                </a:ln>
                <a:solidFill>
                  <a:srgbClr val="231F20"/>
                </a:solidFill>
                <a:effectLst/>
                <a:uLnTx/>
                <a:uFillTx/>
                <a:latin typeface="Yu Gothic" panose="020B0400000000000000" pitchFamily="34" charset="-128"/>
                <a:ea typeface="Yu Gothic" panose="020B0400000000000000" pitchFamily="34" charset="-128"/>
                <a:cs typeface="Yu Gothic Pr6N B"/>
              </a:rPr>
              <a:t>から水辺の</a:t>
            </a:r>
            <a:endParaRPr kumimoji="0" lang="ja-JP" altLang="en-US" sz="1550" b="1"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 Gothic Pr6N B"/>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ja-JP" altLang="en-US" sz="1550" b="1" u="none" strike="noStrike" kern="0" cap="none" spc="0" normalizeH="0" baseline="0" noProof="0">
                <a:ln>
                  <a:noFill/>
                </a:ln>
                <a:solidFill>
                  <a:srgbClr val="231F20"/>
                </a:solidFill>
                <a:effectLst/>
                <a:uLnTx/>
                <a:uFillTx/>
                <a:latin typeface="Yu Gothic" panose="020B0400000000000000" pitchFamily="34" charset="-128"/>
                <a:ea typeface="Yu Gothic" panose="020B0400000000000000" pitchFamily="34" charset="-128"/>
                <a:cs typeface="Yu Gothic Pr6N B"/>
              </a:rPr>
              <a:t>生態系や環境保全を学ぶ</a:t>
            </a:r>
            <a:endParaRPr kumimoji="0" lang="ja-JP" altLang="en-US" sz="1550" b="1" u="none" strike="noStrike" kern="0" cap="none" spc="0" normalizeH="0" baseline="0" noProof="0">
              <a:ln>
                <a:noFill/>
              </a:ln>
              <a:solidFill>
                <a:sysClr val="windowText" lastClr="000000"/>
              </a:solidFill>
              <a:effectLst/>
              <a:uLnTx/>
              <a:uFillTx/>
              <a:latin typeface="Yu Gothic" panose="020B0400000000000000" pitchFamily="34" charset="-128"/>
              <a:ea typeface="Yu Gothic" panose="020B0400000000000000" pitchFamily="34" charset="-128"/>
              <a:cs typeface="Yu Gothic Pr6N B"/>
            </a:endParaRPr>
          </a:p>
        </p:txBody>
      </p:sp>
      <p:sp>
        <p:nvSpPr>
          <p:cNvPr id="205" name="object 55">
            <a:extLst>
              <a:ext uri="{FF2B5EF4-FFF2-40B4-BE49-F238E27FC236}">
                <a16:creationId xmlns:a16="http://schemas.microsoft.com/office/drawing/2014/main" id="{C6FB47AF-1F34-9A54-460D-D939C2A11D24}"/>
              </a:ext>
            </a:extLst>
          </p:cNvPr>
          <p:cNvSpPr txBox="1"/>
          <p:nvPr/>
        </p:nvSpPr>
        <p:spPr>
          <a:xfrm>
            <a:off x="3707993" y="6731562"/>
            <a:ext cx="2696400" cy="121187"/>
          </a:xfrm>
          <a:prstGeom prst="rect">
            <a:avLst/>
          </a:prstGeom>
        </p:spPr>
        <p:txBody>
          <a:bodyPr vert="horz" wrap="square" lIns="0" tIns="13335" rIns="0" bIns="0" rtlCol="0">
            <a:spAutoFit/>
          </a:bodyPr>
          <a:lstStyle/>
          <a:p>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042-762-2110</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kumimoji="0" lang="ja-JP" altLang="en-US" sz="700" u="none" strike="noStrike" kern="0" cap="none" spc="30" normalizeH="0" baseline="0" noProof="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相模原市中央区水郷田名</a:t>
            </a:r>
            <a:r>
              <a:rPr kumimoji="0" lang="en-US" altLang="ja-JP" sz="700" u="none" strike="noStrike" kern="0" cap="none" spc="30" normalizeH="0" baseline="0" noProof="0" dirty="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1-5-1</a:t>
            </a:r>
            <a:endParaRPr sz="700" spc="30" dirty="0">
              <a:latin typeface="Yu Gothic Medium" panose="020B0400000000000000" pitchFamily="34" charset="-128"/>
              <a:ea typeface="Yu Gothic Medium" panose="020B0400000000000000" pitchFamily="34" charset="-128"/>
              <a:cs typeface="Yu Gothic Pr6N M"/>
            </a:endParaRPr>
          </a:p>
        </p:txBody>
      </p:sp>
      <p:pic>
        <p:nvPicPr>
          <p:cNvPr id="207" name="object 12">
            <a:extLst>
              <a:ext uri="{FF2B5EF4-FFF2-40B4-BE49-F238E27FC236}">
                <a16:creationId xmlns:a16="http://schemas.microsoft.com/office/drawing/2014/main" id="{8BAB7688-E1C2-BB96-F92B-DA4A0AE58E26}"/>
              </a:ext>
            </a:extLst>
          </p:cNvPr>
          <p:cNvPicPr/>
          <p:nvPr/>
        </p:nvPicPr>
        <p:blipFill>
          <a:blip r:embed="rId18" cstate="print"/>
          <a:stretch>
            <a:fillRect/>
          </a:stretch>
        </p:blipFill>
        <p:spPr>
          <a:xfrm>
            <a:off x="3707993" y="6984009"/>
            <a:ext cx="899985" cy="287997"/>
          </a:xfrm>
          <a:prstGeom prst="rect">
            <a:avLst/>
          </a:prstGeom>
        </p:spPr>
      </p:pic>
      <p:sp>
        <p:nvSpPr>
          <p:cNvPr id="3" name="object 106">
            <a:extLst>
              <a:ext uri="{FF2B5EF4-FFF2-40B4-BE49-F238E27FC236}">
                <a16:creationId xmlns:a16="http://schemas.microsoft.com/office/drawing/2014/main" id="{53DD06CF-45F8-0ABA-502F-B76524A460DB}"/>
              </a:ext>
            </a:extLst>
          </p:cNvPr>
          <p:cNvSpPr txBox="1"/>
          <p:nvPr/>
        </p:nvSpPr>
        <p:spPr>
          <a:xfrm>
            <a:off x="1485899"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4" name="object 106">
            <a:extLst>
              <a:ext uri="{FF2B5EF4-FFF2-40B4-BE49-F238E27FC236}">
                <a16:creationId xmlns:a16="http://schemas.microsoft.com/office/drawing/2014/main" id="{D847B1AF-5EC8-A37E-FBF3-84D154F04863}"/>
              </a:ext>
            </a:extLst>
          </p:cNvPr>
          <p:cNvSpPr txBox="1"/>
          <p:nvPr/>
        </p:nvSpPr>
        <p:spPr>
          <a:xfrm>
            <a:off x="4910764"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5" name="object 106">
            <a:extLst>
              <a:ext uri="{FF2B5EF4-FFF2-40B4-BE49-F238E27FC236}">
                <a16:creationId xmlns:a16="http://schemas.microsoft.com/office/drawing/2014/main" id="{13FC90B2-68C0-7527-139A-808DE4B6FD69}"/>
              </a:ext>
            </a:extLst>
          </p:cNvPr>
          <p:cNvSpPr txBox="1"/>
          <p:nvPr/>
        </p:nvSpPr>
        <p:spPr>
          <a:xfrm>
            <a:off x="8332676"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pic>
        <p:nvPicPr>
          <p:cNvPr id="33" name="object 11">
            <a:extLst>
              <a:ext uri="{FF2B5EF4-FFF2-40B4-BE49-F238E27FC236}">
                <a16:creationId xmlns:a16="http://schemas.microsoft.com/office/drawing/2014/main" id="{BB59FDE8-CCC7-06F9-3FB6-7F6A37D44033}"/>
              </a:ext>
            </a:extLst>
          </p:cNvPr>
          <p:cNvPicPr/>
          <p:nvPr/>
        </p:nvPicPr>
        <p:blipFill>
          <a:blip r:embed="rId19" cstate="print"/>
          <a:stretch>
            <a:fillRect/>
          </a:stretch>
        </p:blipFill>
        <p:spPr>
          <a:xfrm>
            <a:off x="287985" y="6984001"/>
            <a:ext cx="2123986" cy="288005"/>
          </a:xfrm>
          <a:prstGeom prst="rect">
            <a:avLst/>
          </a:prstGeom>
        </p:spPr>
      </p:pic>
      <p:sp>
        <p:nvSpPr>
          <p:cNvPr id="176" name="object 37">
            <a:extLst>
              <a:ext uri="{FF2B5EF4-FFF2-40B4-BE49-F238E27FC236}">
                <a16:creationId xmlns:a16="http://schemas.microsoft.com/office/drawing/2014/main" id="{49FDFCA8-A5BF-613F-A6AA-10F0A0CA14AD}"/>
              </a:ext>
            </a:extLst>
          </p:cNvPr>
          <p:cNvSpPr txBox="1"/>
          <p:nvPr/>
        </p:nvSpPr>
        <p:spPr>
          <a:xfrm>
            <a:off x="287985" y="1884117"/>
            <a:ext cx="3276600" cy="152605"/>
          </a:xfrm>
          <a:prstGeom prst="rect">
            <a:avLst/>
          </a:prstGeom>
        </p:spPr>
        <p:txBody>
          <a:bodyPr vert="horz" wrap="square" lIns="0" tIns="29209" rIns="0" bIns="0" rtlCol="0">
            <a:spAutoFit/>
          </a:bodyPr>
          <a:lstStyle/>
          <a:p>
            <a:pPr marL="215900">
              <a:lnSpc>
                <a:spcPct val="100000"/>
              </a:lnSpc>
              <a:spcBef>
                <a:spcPts val="229"/>
              </a:spcBef>
            </a:pPr>
            <a:r>
              <a:rPr lang="ja-JP" altLang="en-US" sz="800" b="1" dirty="0" smtClean="0">
                <a:solidFill>
                  <a:srgbClr val="FFFFFF"/>
                </a:solidFill>
                <a:latin typeface="Yu Gothic" panose="020B0400000000000000" pitchFamily="34" charset="-128"/>
                <a:ea typeface="Yu Gothic" panose="020B0400000000000000" pitchFamily="34" charset="-128"/>
                <a:cs typeface="Yu Gothic Pr6N B"/>
              </a:rPr>
              <a:t>相模原市立環境情報センター エコパークさ</a:t>
            </a:r>
            <a:r>
              <a:rPr lang="ja-JP" altLang="en-US" sz="800" b="1" dirty="0">
                <a:solidFill>
                  <a:srgbClr val="FFFFFF"/>
                </a:solidFill>
                <a:latin typeface="Yu Gothic" panose="020B0400000000000000" pitchFamily="34" charset="-128"/>
                <a:ea typeface="Yu Gothic" panose="020B0400000000000000" pitchFamily="34" charset="-128"/>
                <a:cs typeface="Yu Gothic Pr6N B"/>
              </a:rPr>
              <a:t>が</a:t>
            </a:r>
            <a:r>
              <a:rPr lang="ja-JP" altLang="en-US" sz="800" b="1" dirty="0" smtClean="0">
                <a:solidFill>
                  <a:srgbClr val="FFFFFF"/>
                </a:solidFill>
                <a:latin typeface="Yu Gothic" panose="020B0400000000000000" pitchFamily="34" charset="-128"/>
                <a:ea typeface="Yu Gothic" panose="020B0400000000000000" pitchFamily="34" charset="-128"/>
                <a:cs typeface="Yu Gothic Pr6N B"/>
              </a:rPr>
              <a:t>みはら</a:t>
            </a:r>
            <a:endParaRPr lang="ja-JP" altLang="en-US" sz="800" b="1" dirty="0">
              <a:latin typeface="Yu Gothic" panose="020B0400000000000000" pitchFamily="34" charset="-128"/>
              <a:ea typeface="Yu Gothic" panose="020B0400000000000000" pitchFamily="34" charset="-128"/>
              <a:cs typeface="Yu Gothic Pr6N B"/>
            </a:endParaRPr>
          </a:p>
        </p:txBody>
      </p:sp>
      <p:sp>
        <p:nvSpPr>
          <p:cNvPr id="177" name="テキスト ボックス 176">
            <a:extLst>
              <a:ext uri="{FF2B5EF4-FFF2-40B4-BE49-F238E27FC236}">
                <a16:creationId xmlns:a16="http://schemas.microsoft.com/office/drawing/2014/main" id="{172514FD-1E92-DBEB-B0A8-F28FEE62B26B}"/>
              </a:ext>
            </a:extLst>
          </p:cNvPr>
          <p:cNvSpPr txBox="1"/>
          <p:nvPr/>
        </p:nvSpPr>
        <p:spPr>
          <a:xfrm>
            <a:off x="1048405" y="6049229"/>
            <a:ext cx="2506684" cy="115416"/>
          </a:xfrm>
          <a:prstGeom prst="rect">
            <a:avLst/>
          </a:prstGeom>
          <a:noFill/>
        </p:spPr>
        <p:txBody>
          <a:bodyPr wrap="square" lIns="0" tIns="0" rIns="0" bIns="0" rtlCol="0">
            <a:spAutoFit/>
          </a:bodyPr>
          <a:lstStyle/>
          <a:p>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60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名（座学</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名</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施設見学</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81" name="テキスト ボックス 180">
            <a:extLst>
              <a:ext uri="{FF2B5EF4-FFF2-40B4-BE49-F238E27FC236}">
                <a16:creationId xmlns:a16="http://schemas.microsoft.com/office/drawing/2014/main" id="{4C6D7011-EDB9-2F4D-7366-935EDBCDA705}"/>
              </a:ext>
            </a:extLst>
          </p:cNvPr>
          <p:cNvSpPr txBox="1"/>
          <p:nvPr/>
        </p:nvSpPr>
        <p:spPr>
          <a:xfrm>
            <a:off x="1048405" y="6240325"/>
            <a:ext cx="2506684" cy="118800"/>
          </a:xfrm>
          <a:prstGeom prst="rect">
            <a:avLst/>
          </a:prstGeom>
          <a:noFill/>
        </p:spPr>
        <p:txBody>
          <a:bodyPr wrap="square" lIns="0" tIns="0" rIns="0" bIns="0" rtlCol="0">
            <a:spAutoFit/>
          </a:bodyPr>
          <a:lstStyle/>
          <a:p>
            <a:pPr algn="l">
              <a:lnSpc>
                <a:spcPct val="100000"/>
              </a:lnSpc>
            </a:pP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分</a:t>
            </a:r>
            <a:endParaRPr lang="ja-JP" altLang="en-US" sz="750" kern="1200" dirty="0">
              <a:latin typeface="Yu Gothic Medium" panose="020B0400000000000000" pitchFamily="34" charset="-128"/>
              <a:ea typeface="Yu Gothic Medium" panose="020B0400000000000000" pitchFamily="34" charset="-128"/>
              <a:cs typeface="Yu Gothic Pr6N M"/>
            </a:endParaRPr>
          </a:p>
        </p:txBody>
      </p:sp>
      <p:sp>
        <p:nvSpPr>
          <p:cNvPr id="183" name="テキスト ボックス 182">
            <a:extLst>
              <a:ext uri="{FF2B5EF4-FFF2-40B4-BE49-F238E27FC236}">
                <a16:creationId xmlns:a16="http://schemas.microsoft.com/office/drawing/2014/main" id="{69AFAA8C-866C-A52F-7EE4-2BDC55E4FE13}"/>
              </a:ext>
            </a:extLst>
          </p:cNvPr>
          <p:cNvSpPr txBox="1"/>
          <p:nvPr/>
        </p:nvSpPr>
        <p:spPr>
          <a:xfrm>
            <a:off x="4462810" y="6067425"/>
            <a:ext cx="2506684" cy="115416"/>
          </a:xfrm>
          <a:prstGeom prst="rect">
            <a:avLst/>
          </a:prstGeom>
          <a:noFill/>
        </p:spPr>
        <p:txBody>
          <a:bodyPr wrap="square" lIns="0" tIns="0" rIns="0" bIns="0" rtlCol="0">
            <a:spAutoFit/>
          </a:bodyPr>
          <a:lstStyle/>
          <a:p>
            <a:pPr>
              <a:lnSpc>
                <a:spcPct val="100000"/>
              </a:lnSpc>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制限</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なし</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90" name="テキスト ボックス 189">
            <a:extLst>
              <a:ext uri="{FF2B5EF4-FFF2-40B4-BE49-F238E27FC236}">
                <a16:creationId xmlns:a16="http://schemas.microsoft.com/office/drawing/2014/main" id="{D55CCE0B-53AB-432D-CA57-CECDB1F0E9D0}"/>
              </a:ext>
            </a:extLst>
          </p:cNvPr>
          <p:cNvSpPr txBox="1"/>
          <p:nvPr/>
        </p:nvSpPr>
        <p:spPr>
          <a:xfrm>
            <a:off x="4462810" y="6222129"/>
            <a:ext cx="2506684" cy="115416"/>
          </a:xfrm>
          <a:prstGeom prst="rect">
            <a:avLst/>
          </a:prstGeom>
          <a:noFill/>
        </p:spPr>
        <p:txBody>
          <a:bodyPr wrap="square" lIns="0" tIns="0" rIns="0" bIns="0" rtlCol="0">
            <a:spAutoFit/>
          </a:bodyPr>
          <a:lstStyle/>
          <a:p>
            <a:pPr>
              <a:lnSpc>
                <a:spcPct val="100000"/>
              </a:lnSpc>
            </a:pP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93" name="テキスト ボックス 192">
            <a:extLst>
              <a:ext uri="{FF2B5EF4-FFF2-40B4-BE49-F238E27FC236}">
                <a16:creationId xmlns:a16="http://schemas.microsoft.com/office/drawing/2014/main" id="{459CE1BF-7E40-C61C-6D8D-2CE1D573FCAC}"/>
              </a:ext>
            </a:extLst>
          </p:cNvPr>
          <p:cNvSpPr txBox="1"/>
          <p:nvPr/>
        </p:nvSpPr>
        <p:spPr>
          <a:xfrm>
            <a:off x="7887261" y="6067425"/>
            <a:ext cx="2506684" cy="115416"/>
          </a:xfrm>
          <a:prstGeom prst="rect">
            <a:avLst/>
          </a:prstGeom>
          <a:noFill/>
        </p:spPr>
        <p:txBody>
          <a:bodyPr wrap="square" lIns="0" tIns="0" rIns="0" bIns="0" rtlCol="0">
            <a:spAutoFit/>
          </a:bodyPr>
          <a:lstStyle/>
          <a:p>
            <a:pPr>
              <a:lnSpc>
                <a:spcPct val="100000"/>
              </a:lnSpc>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制限</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なし</a:t>
            </a:r>
            <a:endParaRPr lang="ja-JP" altLang="en-US" sz="750" dirty="0">
              <a:latin typeface="Yu Gothic Medium" panose="020B0400000000000000" pitchFamily="34" charset="-128"/>
              <a:ea typeface="Yu Gothic Medium" panose="020B0400000000000000" pitchFamily="34" charset="-128"/>
              <a:cs typeface="Yu Gothic Pr6N M"/>
            </a:endParaRPr>
          </a:p>
        </p:txBody>
      </p:sp>
    </p:spTree>
    <p:extLst>
      <p:ext uri="{BB962C8B-B14F-4D97-AF65-F5344CB8AC3E}">
        <p14:creationId xmlns:p14="http://schemas.microsoft.com/office/powerpoint/2010/main" val="4251113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object 60">
            <a:extLst>
              <a:ext uri="{FF2B5EF4-FFF2-40B4-BE49-F238E27FC236}">
                <a16:creationId xmlns:a16="http://schemas.microsoft.com/office/drawing/2014/main" id="{84B7B682-8253-EA8F-C589-B740AB240B41}"/>
              </a:ext>
            </a:extLst>
          </p:cNvPr>
          <p:cNvPicPr/>
          <p:nvPr/>
        </p:nvPicPr>
        <p:blipFill>
          <a:blip r:embed="rId3" cstate="print"/>
          <a:stretch>
            <a:fillRect/>
          </a:stretch>
        </p:blipFill>
        <p:spPr>
          <a:xfrm>
            <a:off x="287985" y="4845989"/>
            <a:ext cx="1818005" cy="2087994"/>
          </a:xfrm>
          <a:prstGeom prst="rect">
            <a:avLst/>
          </a:prstGeom>
        </p:spPr>
      </p:pic>
      <p:grpSp>
        <p:nvGrpSpPr>
          <p:cNvPr id="58" name="object 54">
            <a:extLst>
              <a:ext uri="{FF2B5EF4-FFF2-40B4-BE49-F238E27FC236}">
                <a16:creationId xmlns:a16="http://schemas.microsoft.com/office/drawing/2014/main" id="{5ED057F3-69D0-0D5B-F6B1-115B3D23ADE2}"/>
              </a:ext>
            </a:extLst>
          </p:cNvPr>
          <p:cNvGrpSpPr/>
          <p:nvPr/>
        </p:nvGrpSpPr>
        <p:grpSpPr>
          <a:xfrm>
            <a:off x="5489981" y="6984009"/>
            <a:ext cx="900430" cy="288290"/>
            <a:chOff x="5489981" y="6984009"/>
            <a:chExt cx="900430" cy="288290"/>
          </a:xfrm>
        </p:grpSpPr>
        <p:pic>
          <p:nvPicPr>
            <p:cNvPr id="59" name="object 55">
              <a:extLst>
                <a:ext uri="{FF2B5EF4-FFF2-40B4-BE49-F238E27FC236}">
                  <a16:creationId xmlns:a16="http://schemas.microsoft.com/office/drawing/2014/main" id="{CB4A9B48-BDA7-390F-BDE1-5D2133396965}"/>
                </a:ext>
              </a:extLst>
            </p:cNvPr>
            <p:cNvPicPr/>
            <p:nvPr/>
          </p:nvPicPr>
          <p:blipFill>
            <a:blip r:embed="rId4" cstate="print"/>
            <a:stretch>
              <a:fillRect/>
            </a:stretch>
          </p:blipFill>
          <p:spPr>
            <a:xfrm>
              <a:off x="5795975" y="6984009"/>
              <a:ext cx="593991" cy="287997"/>
            </a:xfrm>
            <a:prstGeom prst="rect">
              <a:avLst/>
            </a:prstGeom>
          </p:spPr>
        </p:pic>
        <p:pic>
          <p:nvPicPr>
            <p:cNvPr id="61" name="object 56">
              <a:extLst>
                <a:ext uri="{FF2B5EF4-FFF2-40B4-BE49-F238E27FC236}">
                  <a16:creationId xmlns:a16="http://schemas.microsoft.com/office/drawing/2014/main" id="{CF417693-3896-2A6E-B732-6BB9848C71A4}"/>
                </a:ext>
              </a:extLst>
            </p:cNvPr>
            <p:cNvPicPr/>
            <p:nvPr/>
          </p:nvPicPr>
          <p:blipFill>
            <a:blip r:embed="rId5" cstate="print"/>
            <a:stretch>
              <a:fillRect/>
            </a:stretch>
          </p:blipFill>
          <p:spPr>
            <a:xfrm>
              <a:off x="5489981" y="6984009"/>
              <a:ext cx="287997" cy="287997"/>
            </a:xfrm>
            <a:prstGeom prst="rect">
              <a:avLst/>
            </a:prstGeom>
          </p:spPr>
        </p:pic>
      </p:grpSp>
      <p:pic>
        <p:nvPicPr>
          <p:cNvPr id="73" name="図 72">
            <a:extLst>
              <a:ext uri="{FF2B5EF4-FFF2-40B4-BE49-F238E27FC236}">
                <a16:creationId xmlns:a16="http://schemas.microsoft.com/office/drawing/2014/main" id="{9825A4D6-6E0C-178E-09B8-EC9AF83100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858260" y="6726288"/>
            <a:ext cx="546100" cy="546100"/>
          </a:xfrm>
          <a:prstGeom prst="rect">
            <a:avLst/>
          </a:prstGeom>
        </p:spPr>
      </p:pic>
      <p:pic>
        <p:nvPicPr>
          <p:cNvPr id="72" name="図 71">
            <a:extLst>
              <a:ext uri="{FF2B5EF4-FFF2-40B4-BE49-F238E27FC236}">
                <a16:creationId xmlns:a16="http://schemas.microsoft.com/office/drawing/2014/main" id="{6C2878DE-6FD7-36A9-1C48-F947D597795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61966" y="6726288"/>
            <a:ext cx="546100" cy="546100"/>
          </a:xfrm>
          <a:prstGeom prst="rect">
            <a:avLst/>
          </a:prstGeom>
        </p:spPr>
      </p:pic>
      <p:pic>
        <p:nvPicPr>
          <p:cNvPr id="53" name="図 52">
            <a:extLst>
              <a:ext uri="{FF2B5EF4-FFF2-40B4-BE49-F238E27FC236}">
                <a16:creationId xmlns:a16="http://schemas.microsoft.com/office/drawing/2014/main" id="{360DC54D-94C1-867B-17FA-C9250E1C28A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858260" y="3312007"/>
            <a:ext cx="546100" cy="546100"/>
          </a:xfrm>
          <a:prstGeom prst="rect">
            <a:avLst/>
          </a:prstGeom>
        </p:spPr>
      </p:pic>
      <p:pic>
        <p:nvPicPr>
          <p:cNvPr id="50" name="図 49">
            <a:extLst>
              <a:ext uri="{FF2B5EF4-FFF2-40B4-BE49-F238E27FC236}">
                <a16:creationId xmlns:a16="http://schemas.microsoft.com/office/drawing/2014/main" id="{77FCBEFA-CF56-36A4-C75F-00A172CD2AA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661966" y="3312007"/>
            <a:ext cx="546100" cy="546100"/>
          </a:xfrm>
          <a:prstGeom prst="rect">
            <a:avLst/>
          </a:prstGeom>
        </p:spPr>
      </p:pic>
      <p:pic>
        <p:nvPicPr>
          <p:cNvPr id="234" name="図 233">
            <a:extLst>
              <a:ext uri="{FF2B5EF4-FFF2-40B4-BE49-F238E27FC236}">
                <a16:creationId xmlns:a16="http://schemas.microsoft.com/office/drawing/2014/main" id="{4D0B2F05-9AF7-EAEC-CCE4-D80CBFA9E9DF}"/>
              </a:ext>
            </a:extLst>
          </p:cNvPr>
          <p:cNvPicPr>
            <a:picLocks noChangeAspect="1"/>
          </p:cNvPicPr>
          <p:nvPr/>
        </p:nvPicPr>
        <p:blipFill>
          <a:blip r:embed="rId10"/>
          <a:stretch>
            <a:fillRect/>
          </a:stretch>
        </p:blipFill>
        <p:spPr>
          <a:xfrm>
            <a:off x="5489981" y="3559911"/>
            <a:ext cx="901700" cy="292100"/>
          </a:xfrm>
          <a:prstGeom prst="rect">
            <a:avLst/>
          </a:prstGeom>
        </p:spPr>
      </p:pic>
      <p:grpSp>
        <p:nvGrpSpPr>
          <p:cNvPr id="121" name="object 125">
            <a:extLst>
              <a:ext uri="{FF2B5EF4-FFF2-40B4-BE49-F238E27FC236}">
                <a16:creationId xmlns:a16="http://schemas.microsoft.com/office/drawing/2014/main" id="{60C92A79-3F33-B53D-A022-5866E4D161A0}"/>
              </a:ext>
            </a:extLst>
          </p:cNvPr>
          <p:cNvGrpSpPr/>
          <p:nvPr/>
        </p:nvGrpSpPr>
        <p:grpSpPr>
          <a:xfrm>
            <a:off x="5489968" y="666000"/>
            <a:ext cx="648335" cy="648335"/>
            <a:chOff x="5489968" y="666000"/>
            <a:chExt cx="648335" cy="648335"/>
          </a:xfrm>
        </p:grpSpPr>
        <p:sp>
          <p:nvSpPr>
            <p:cNvPr id="125" name="object 126">
              <a:extLst>
                <a:ext uri="{FF2B5EF4-FFF2-40B4-BE49-F238E27FC236}">
                  <a16:creationId xmlns:a16="http://schemas.microsoft.com/office/drawing/2014/main" id="{7F571E24-D9F1-A27F-55BC-68FFFB26E01E}"/>
                </a:ext>
              </a:extLst>
            </p:cNvPr>
            <p:cNvSpPr/>
            <p:nvPr/>
          </p:nvSpPr>
          <p:spPr>
            <a:xfrm>
              <a:off x="5489968" y="792477"/>
              <a:ext cx="80645" cy="335915"/>
            </a:xfrm>
            <a:custGeom>
              <a:avLst/>
              <a:gdLst/>
              <a:ahLst/>
              <a:cxnLst/>
              <a:rect l="l" t="t" r="r" b="b"/>
              <a:pathLst>
                <a:path w="80645" h="335915">
                  <a:moveTo>
                    <a:pt x="68136" y="0"/>
                  </a:moveTo>
                  <a:lnTo>
                    <a:pt x="30126" y="60939"/>
                  </a:lnTo>
                  <a:lnTo>
                    <a:pt x="13730" y="103953"/>
                  </a:lnTo>
                  <a:lnTo>
                    <a:pt x="3526" y="149649"/>
                  </a:lnTo>
                  <a:lnTo>
                    <a:pt x="0" y="197533"/>
                  </a:lnTo>
                  <a:lnTo>
                    <a:pt x="3526" y="245404"/>
                  </a:lnTo>
                  <a:lnTo>
                    <a:pt x="13730" y="291102"/>
                  </a:lnTo>
                  <a:lnTo>
                    <a:pt x="30126" y="334117"/>
                  </a:lnTo>
                  <a:lnTo>
                    <a:pt x="31014" y="335719"/>
                  </a:lnTo>
                  <a:lnTo>
                    <a:pt x="40166" y="319505"/>
                  </a:lnTo>
                  <a:lnTo>
                    <a:pt x="55965" y="284029"/>
                  </a:lnTo>
                  <a:lnTo>
                    <a:pt x="69028" y="243281"/>
                  </a:lnTo>
                  <a:lnTo>
                    <a:pt x="77715" y="197533"/>
                  </a:lnTo>
                  <a:lnTo>
                    <a:pt x="80353" y="143328"/>
                  </a:lnTo>
                  <a:lnTo>
                    <a:pt x="77517" y="83107"/>
                  </a:lnTo>
                  <a:lnTo>
                    <a:pt x="71423" y="23641"/>
                  </a:lnTo>
                  <a:lnTo>
                    <a:pt x="68136" y="0"/>
                  </a:lnTo>
                  <a:close/>
                </a:path>
              </a:pathLst>
            </a:custGeom>
            <a:solidFill>
              <a:srgbClr val="BFD730">
                <a:alpha val="69999"/>
              </a:srgbClr>
            </a:solidFill>
          </p:spPr>
          <p:txBody>
            <a:bodyPr wrap="square" lIns="0" tIns="0" rIns="0" bIns="0" rtlCol="0"/>
            <a:lstStyle/>
            <a:p>
              <a:endParaRPr/>
            </a:p>
          </p:txBody>
        </p:sp>
        <p:pic>
          <p:nvPicPr>
            <p:cNvPr id="130" name="object 127">
              <a:extLst>
                <a:ext uri="{FF2B5EF4-FFF2-40B4-BE49-F238E27FC236}">
                  <a16:creationId xmlns:a16="http://schemas.microsoft.com/office/drawing/2014/main" id="{238D90AA-B0D6-B765-85CE-BC9A3BEA7826}"/>
                </a:ext>
              </a:extLst>
            </p:cNvPr>
            <p:cNvPicPr/>
            <p:nvPr/>
          </p:nvPicPr>
          <p:blipFill>
            <a:blip r:embed="rId11" cstate="print"/>
            <a:stretch>
              <a:fillRect/>
            </a:stretch>
          </p:blipFill>
          <p:spPr>
            <a:xfrm>
              <a:off x="5524222" y="671339"/>
              <a:ext cx="233700" cy="174633"/>
            </a:xfrm>
            <a:prstGeom prst="rect">
              <a:avLst/>
            </a:prstGeom>
          </p:spPr>
        </p:pic>
        <p:sp>
          <p:nvSpPr>
            <p:cNvPr id="134" name="object 128">
              <a:extLst>
                <a:ext uri="{FF2B5EF4-FFF2-40B4-BE49-F238E27FC236}">
                  <a16:creationId xmlns:a16="http://schemas.microsoft.com/office/drawing/2014/main" id="{1F020BF5-00A4-B0CD-3C21-DAB24E84317A}"/>
                </a:ext>
              </a:extLst>
            </p:cNvPr>
            <p:cNvSpPr/>
            <p:nvPr/>
          </p:nvSpPr>
          <p:spPr>
            <a:xfrm>
              <a:off x="6026295" y="933121"/>
              <a:ext cx="111760" cy="301625"/>
            </a:xfrm>
            <a:custGeom>
              <a:avLst/>
              <a:gdLst/>
              <a:ahLst/>
              <a:cxnLst/>
              <a:rect l="l" t="t" r="r" b="b"/>
              <a:pathLst>
                <a:path w="111760" h="301625">
                  <a:moveTo>
                    <a:pt x="106154" y="0"/>
                  </a:moveTo>
                  <a:lnTo>
                    <a:pt x="71961" y="50570"/>
                  </a:lnTo>
                  <a:lnTo>
                    <a:pt x="44386" y="104800"/>
                  </a:lnTo>
                  <a:lnTo>
                    <a:pt x="24658" y="157645"/>
                  </a:lnTo>
                  <a:lnTo>
                    <a:pt x="11538" y="207709"/>
                  </a:lnTo>
                  <a:lnTo>
                    <a:pt x="3787" y="253595"/>
                  </a:lnTo>
                  <a:lnTo>
                    <a:pt x="167" y="293907"/>
                  </a:lnTo>
                  <a:lnTo>
                    <a:pt x="0" y="301598"/>
                  </a:lnTo>
                  <a:lnTo>
                    <a:pt x="246" y="301412"/>
                  </a:lnTo>
                  <a:lnTo>
                    <a:pt x="32206" y="269451"/>
                  </a:lnTo>
                  <a:lnTo>
                    <a:pt x="59480" y="233305"/>
                  </a:lnTo>
                  <a:lnTo>
                    <a:pt x="81565" y="193473"/>
                  </a:lnTo>
                  <a:lnTo>
                    <a:pt x="97960" y="150458"/>
                  </a:lnTo>
                  <a:lnTo>
                    <a:pt x="108156" y="104800"/>
                  </a:lnTo>
                  <a:lnTo>
                    <a:pt x="111678" y="56878"/>
                  </a:lnTo>
                  <a:lnTo>
                    <a:pt x="108165" y="9005"/>
                  </a:lnTo>
                  <a:lnTo>
                    <a:pt x="106154" y="0"/>
                  </a:lnTo>
                  <a:close/>
                </a:path>
              </a:pathLst>
            </a:custGeom>
            <a:solidFill>
              <a:srgbClr val="D5E15B">
                <a:alpha val="69999"/>
              </a:srgbClr>
            </a:solidFill>
          </p:spPr>
          <p:txBody>
            <a:bodyPr wrap="square" lIns="0" tIns="0" rIns="0" bIns="0" rtlCol="0"/>
            <a:lstStyle/>
            <a:p>
              <a:endParaRPr/>
            </a:p>
          </p:txBody>
        </p:sp>
        <p:sp>
          <p:nvSpPr>
            <p:cNvPr id="136" name="object 129">
              <a:extLst>
                <a:ext uri="{FF2B5EF4-FFF2-40B4-BE49-F238E27FC236}">
                  <a16:creationId xmlns:a16="http://schemas.microsoft.com/office/drawing/2014/main" id="{DE95817C-3D61-A292-2FAD-E6FB453E31BC}"/>
                </a:ext>
              </a:extLst>
            </p:cNvPr>
            <p:cNvSpPr/>
            <p:nvPr/>
          </p:nvSpPr>
          <p:spPr>
            <a:xfrm>
              <a:off x="5998991" y="724688"/>
              <a:ext cx="139065" cy="266065"/>
            </a:xfrm>
            <a:custGeom>
              <a:avLst/>
              <a:gdLst/>
              <a:ahLst/>
              <a:cxnLst/>
              <a:rect l="l" t="t" r="r" b="b"/>
              <a:pathLst>
                <a:path w="139064" h="266065">
                  <a:moveTo>
                    <a:pt x="0" y="0"/>
                  </a:moveTo>
                  <a:lnTo>
                    <a:pt x="7713" y="47931"/>
                  </a:lnTo>
                  <a:lnTo>
                    <a:pt x="19331" y="89624"/>
                  </a:lnTo>
                  <a:lnTo>
                    <a:pt x="37047" y="133766"/>
                  </a:lnTo>
                  <a:lnTo>
                    <a:pt x="62079" y="178852"/>
                  </a:lnTo>
                  <a:lnTo>
                    <a:pt x="95649" y="223381"/>
                  </a:lnTo>
                  <a:lnTo>
                    <a:pt x="138957" y="265831"/>
                  </a:lnTo>
                  <a:lnTo>
                    <a:pt x="138981" y="265314"/>
                  </a:lnTo>
                  <a:lnTo>
                    <a:pt x="135469" y="217437"/>
                  </a:lnTo>
                  <a:lnTo>
                    <a:pt x="125264" y="171741"/>
                  </a:lnTo>
                  <a:lnTo>
                    <a:pt x="108868" y="128727"/>
                  </a:lnTo>
                  <a:lnTo>
                    <a:pt x="86783" y="88896"/>
                  </a:lnTo>
                  <a:lnTo>
                    <a:pt x="59510" y="52749"/>
                  </a:lnTo>
                  <a:lnTo>
                    <a:pt x="27549" y="20787"/>
                  </a:lnTo>
                  <a:lnTo>
                    <a:pt x="0" y="0"/>
                  </a:lnTo>
                  <a:close/>
                </a:path>
              </a:pathLst>
            </a:custGeom>
            <a:solidFill>
              <a:srgbClr val="8DC63F">
                <a:alpha val="69999"/>
              </a:srgbClr>
            </a:solidFill>
          </p:spPr>
          <p:txBody>
            <a:bodyPr wrap="square" lIns="0" tIns="0" rIns="0" bIns="0" rtlCol="0"/>
            <a:lstStyle/>
            <a:p>
              <a:endParaRPr/>
            </a:p>
          </p:txBody>
        </p:sp>
        <p:pic>
          <p:nvPicPr>
            <p:cNvPr id="141" name="object 130">
              <a:extLst>
                <a:ext uri="{FF2B5EF4-FFF2-40B4-BE49-F238E27FC236}">
                  <a16:creationId xmlns:a16="http://schemas.microsoft.com/office/drawing/2014/main" id="{ACFD4629-6F42-0E9E-BBEF-09DC837B38DE}"/>
                </a:ext>
              </a:extLst>
            </p:cNvPr>
            <p:cNvPicPr/>
            <p:nvPr/>
          </p:nvPicPr>
          <p:blipFill>
            <a:blip r:embed="rId12" cstate="print"/>
            <a:stretch>
              <a:fillRect/>
            </a:stretch>
          </p:blipFill>
          <p:spPr>
            <a:xfrm>
              <a:off x="5510344" y="1101013"/>
              <a:ext cx="217393" cy="200912"/>
            </a:xfrm>
            <a:prstGeom prst="rect">
              <a:avLst/>
            </a:prstGeom>
          </p:spPr>
        </p:pic>
        <p:sp>
          <p:nvSpPr>
            <p:cNvPr id="142" name="object 131">
              <a:extLst>
                <a:ext uri="{FF2B5EF4-FFF2-40B4-BE49-F238E27FC236}">
                  <a16:creationId xmlns:a16="http://schemas.microsoft.com/office/drawing/2014/main" id="{099752B6-7E73-12FA-18CE-6AFBB4ECCC18}"/>
                </a:ext>
              </a:extLst>
            </p:cNvPr>
            <p:cNvSpPr/>
            <p:nvPr/>
          </p:nvSpPr>
          <p:spPr>
            <a:xfrm>
              <a:off x="5690921" y="666000"/>
              <a:ext cx="351790" cy="648335"/>
            </a:xfrm>
            <a:custGeom>
              <a:avLst/>
              <a:gdLst/>
              <a:ahLst/>
              <a:cxnLst/>
              <a:rect l="l" t="t" r="r" b="b"/>
              <a:pathLst>
                <a:path w="351789" h="648335">
                  <a:moveTo>
                    <a:pt x="344830" y="88709"/>
                  </a:moveTo>
                  <a:lnTo>
                    <a:pt x="299466" y="52209"/>
                  </a:lnTo>
                  <a:lnTo>
                    <a:pt x="259638" y="30124"/>
                  </a:lnTo>
                  <a:lnTo>
                    <a:pt x="216623" y="13728"/>
                  </a:lnTo>
                  <a:lnTo>
                    <a:pt x="170929" y="3517"/>
                  </a:lnTo>
                  <a:lnTo>
                    <a:pt x="123050" y="0"/>
                  </a:lnTo>
                  <a:lnTo>
                    <a:pt x="75171" y="3517"/>
                  </a:lnTo>
                  <a:lnTo>
                    <a:pt x="29476" y="13728"/>
                  </a:lnTo>
                  <a:lnTo>
                    <a:pt x="11036" y="20751"/>
                  </a:lnTo>
                  <a:lnTo>
                    <a:pt x="23317" y="28244"/>
                  </a:lnTo>
                  <a:lnTo>
                    <a:pt x="88582" y="57696"/>
                  </a:lnTo>
                  <a:lnTo>
                    <a:pt x="131229" y="70866"/>
                  </a:lnTo>
                  <a:lnTo>
                    <a:pt x="180835" y="81508"/>
                  </a:lnTo>
                  <a:lnTo>
                    <a:pt x="237604" y="88544"/>
                  </a:lnTo>
                  <a:lnTo>
                    <a:pt x="301752" y="90843"/>
                  </a:lnTo>
                  <a:lnTo>
                    <a:pt x="344830" y="88709"/>
                  </a:lnTo>
                  <a:close/>
                </a:path>
                <a:path w="351789" h="648335">
                  <a:moveTo>
                    <a:pt x="351701" y="552450"/>
                  </a:moveTo>
                  <a:lnTo>
                    <a:pt x="343077" y="552450"/>
                  </a:lnTo>
                  <a:lnTo>
                    <a:pt x="303199" y="553796"/>
                  </a:lnTo>
                  <a:lnTo>
                    <a:pt x="262585" y="556793"/>
                  </a:lnTo>
                  <a:lnTo>
                    <a:pt x="222719" y="561809"/>
                  </a:lnTo>
                  <a:lnTo>
                    <a:pt x="163677" y="572985"/>
                  </a:lnTo>
                  <a:lnTo>
                    <a:pt x="109461" y="586422"/>
                  </a:lnTo>
                  <a:lnTo>
                    <a:pt x="60921" y="601014"/>
                  </a:lnTo>
                  <a:lnTo>
                    <a:pt x="18910" y="615657"/>
                  </a:lnTo>
                  <a:lnTo>
                    <a:pt x="0" y="623062"/>
                  </a:lnTo>
                  <a:lnTo>
                    <a:pt x="29476" y="634288"/>
                  </a:lnTo>
                  <a:lnTo>
                    <a:pt x="75171" y="644499"/>
                  </a:lnTo>
                  <a:lnTo>
                    <a:pt x="123037" y="648004"/>
                  </a:lnTo>
                  <a:lnTo>
                    <a:pt x="170916" y="644499"/>
                  </a:lnTo>
                  <a:lnTo>
                    <a:pt x="216623" y="634288"/>
                  </a:lnTo>
                  <a:lnTo>
                    <a:pt x="259638" y="617893"/>
                  </a:lnTo>
                  <a:lnTo>
                    <a:pt x="299466" y="595807"/>
                  </a:lnTo>
                  <a:lnTo>
                    <a:pt x="335610" y="568540"/>
                  </a:lnTo>
                  <a:lnTo>
                    <a:pt x="351701" y="552450"/>
                  </a:lnTo>
                  <a:close/>
                </a:path>
              </a:pathLst>
            </a:custGeom>
            <a:solidFill>
              <a:srgbClr val="D5E15B">
                <a:alpha val="69999"/>
              </a:srgbClr>
            </a:solidFill>
          </p:spPr>
          <p:txBody>
            <a:bodyPr wrap="square" lIns="0" tIns="0" rIns="0" bIns="0" rtlCol="0"/>
            <a:lstStyle/>
            <a:p>
              <a:endParaRPr/>
            </a:p>
          </p:txBody>
        </p:sp>
        <p:sp>
          <p:nvSpPr>
            <p:cNvPr id="143" name="object 132">
              <a:extLst>
                <a:ext uri="{FF2B5EF4-FFF2-40B4-BE49-F238E27FC236}">
                  <a16:creationId xmlns:a16="http://schemas.microsoft.com/office/drawing/2014/main" id="{B36F3408-8228-1796-0DCC-C5D158499FC2}"/>
                </a:ext>
              </a:extLst>
            </p:cNvPr>
            <p:cNvSpPr/>
            <p:nvPr/>
          </p:nvSpPr>
          <p:spPr>
            <a:xfrm>
              <a:off x="5623604" y="878260"/>
              <a:ext cx="365760" cy="334010"/>
            </a:xfrm>
            <a:custGeom>
              <a:avLst/>
              <a:gdLst/>
              <a:ahLst/>
              <a:cxnLst/>
              <a:rect l="l" t="t" r="r" b="b"/>
              <a:pathLst>
                <a:path w="365760" h="334009">
                  <a:moveTo>
                    <a:pt x="308038" y="0"/>
                  </a:moveTo>
                  <a:lnTo>
                    <a:pt x="289163" y="54129"/>
                  </a:lnTo>
                  <a:lnTo>
                    <a:pt x="240274" y="81104"/>
                  </a:lnTo>
                  <a:lnTo>
                    <a:pt x="213893" y="77000"/>
                  </a:lnTo>
                  <a:lnTo>
                    <a:pt x="194698" y="71465"/>
                  </a:lnTo>
                  <a:lnTo>
                    <a:pt x="174459" y="70878"/>
                  </a:lnTo>
                  <a:lnTo>
                    <a:pt x="153907" y="74178"/>
                  </a:lnTo>
                  <a:lnTo>
                    <a:pt x="133769" y="80302"/>
                  </a:lnTo>
                  <a:lnTo>
                    <a:pt x="114269" y="88149"/>
                  </a:lnTo>
                  <a:lnTo>
                    <a:pt x="94957" y="96634"/>
                  </a:lnTo>
                  <a:lnTo>
                    <a:pt x="75551" y="104719"/>
                  </a:lnTo>
                  <a:lnTo>
                    <a:pt x="55765" y="111366"/>
                  </a:lnTo>
                  <a:lnTo>
                    <a:pt x="42323" y="114375"/>
                  </a:lnTo>
                  <a:lnTo>
                    <a:pt x="28659" y="115892"/>
                  </a:lnTo>
                  <a:lnTo>
                    <a:pt x="15101" y="115682"/>
                  </a:lnTo>
                  <a:lnTo>
                    <a:pt x="1981" y="113512"/>
                  </a:lnTo>
                  <a:lnTo>
                    <a:pt x="0" y="163854"/>
                  </a:lnTo>
                  <a:lnTo>
                    <a:pt x="11125" y="212179"/>
                  </a:lnTo>
                  <a:lnTo>
                    <a:pt x="34350" y="255934"/>
                  </a:lnTo>
                  <a:lnTo>
                    <a:pt x="68671" y="292561"/>
                  </a:lnTo>
                  <a:lnTo>
                    <a:pt x="113080" y="319506"/>
                  </a:lnTo>
                  <a:lnTo>
                    <a:pt x="162648" y="333371"/>
                  </a:lnTo>
                  <a:lnTo>
                    <a:pt x="212390" y="333512"/>
                  </a:lnTo>
                  <a:lnTo>
                    <a:pt x="259826" y="320913"/>
                  </a:lnTo>
                  <a:lnTo>
                    <a:pt x="302475" y="296558"/>
                  </a:lnTo>
                  <a:lnTo>
                    <a:pt x="337858" y="261429"/>
                  </a:lnTo>
                  <a:lnTo>
                    <a:pt x="334669" y="247911"/>
                  </a:lnTo>
                  <a:lnTo>
                    <a:pt x="330093" y="235342"/>
                  </a:lnTo>
                  <a:lnTo>
                    <a:pt x="323424" y="224151"/>
                  </a:lnTo>
                  <a:lnTo>
                    <a:pt x="314058" y="215252"/>
                  </a:lnTo>
                  <a:lnTo>
                    <a:pt x="300214" y="200967"/>
                  </a:lnTo>
                  <a:lnTo>
                    <a:pt x="292325" y="182554"/>
                  </a:lnTo>
                  <a:lnTo>
                    <a:pt x="290423" y="162243"/>
                  </a:lnTo>
                  <a:lnTo>
                    <a:pt x="294538" y="142265"/>
                  </a:lnTo>
                  <a:lnTo>
                    <a:pt x="317258" y="109262"/>
                  </a:lnTo>
                  <a:lnTo>
                    <a:pt x="351485" y="87109"/>
                  </a:lnTo>
                  <a:lnTo>
                    <a:pt x="365759" y="81686"/>
                  </a:lnTo>
                  <a:lnTo>
                    <a:pt x="355665" y="58714"/>
                  </a:lnTo>
                  <a:lnTo>
                    <a:pt x="342595" y="37223"/>
                  </a:lnTo>
                  <a:lnTo>
                    <a:pt x="326676" y="17542"/>
                  </a:lnTo>
                  <a:lnTo>
                    <a:pt x="308038" y="0"/>
                  </a:lnTo>
                  <a:close/>
                </a:path>
              </a:pathLst>
            </a:custGeom>
            <a:solidFill>
              <a:srgbClr val="C4DF9B"/>
            </a:solidFill>
          </p:spPr>
          <p:txBody>
            <a:bodyPr wrap="square" lIns="0" tIns="0" rIns="0" bIns="0" rtlCol="0"/>
            <a:lstStyle/>
            <a:p>
              <a:endParaRPr/>
            </a:p>
          </p:txBody>
        </p:sp>
        <p:sp>
          <p:nvSpPr>
            <p:cNvPr id="144" name="object 133">
              <a:extLst>
                <a:ext uri="{FF2B5EF4-FFF2-40B4-BE49-F238E27FC236}">
                  <a16:creationId xmlns:a16="http://schemas.microsoft.com/office/drawing/2014/main" id="{FE8F2D6E-82E4-0BB0-88EB-9D4EB409B7E2}"/>
                </a:ext>
              </a:extLst>
            </p:cNvPr>
            <p:cNvSpPr/>
            <p:nvPr/>
          </p:nvSpPr>
          <p:spPr>
            <a:xfrm>
              <a:off x="5624094" y="836683"/>
              <a:ext cx="375920" cy="375920"/>
            </a:xfrm>
            <a:custGeom>
              <a:avLst/>
              <a:gdLst/>
              <a:ahLst/>
              <a:cxnLst/>
              <a:rect l="l" t="t" r="r" b="b"/>
              <a:pathLst>
                <a:path w="375920" h="375919">
                  <a:moveTo>
                    <a:pt x="164914" y="0"/>
                  </a:moveTo>
                  <a:lnTo>
                    <a:pt x="118075" y="11928"/>
                  </a:lnTo>
                  <a:lnTo>
                    <a:pt x="75765" y="35295"/>
                  </a:lnTo>
                  <a:lnTo>
                    <a:pt x="40352" y="69161"/>
                  </a:lnTo>
                  <a:lnTo>
                    <a:pt x="14203" y="112590"/>
                  </a:lnTo>
                  <a:lnTo>
                    <a:pt x="445" y="161377"/>
                  </a:lnTo>
                  <a:lnTo>
                    <a:pt x="0" y="210375"/>
                  </a:lnTo>
                  <a:lnTo>
                    <a:pt x="11928" y="257215"/>
                  </a:lnTo>
                  <a:lnTo>
                    <a:pt x="35295" y="299527"/>
                  </a:lnTo>
                  <a:lnTo>
                    <a:pt x="69161" y="334942"/>
                  </a:lnTo>
                  <a:lnTo>
                    <a:pt x="112590" y="361091"/>
                  </a:lnTo>
                  <a:lnTo>
                    <a:pt x="161377" y="374848"/>
                  </a:lnTo>
                  <a:lnTo>
                    <a:pt x="210375" y="375292"/>
                  </a:lnTo>
                  <a:lnTo>
                    <a:pt x="257215" y="363361"/>
                  </a:lnTo>
                  <a:lnTo>
                    <a:pt x="299527" y="339994"/>
                  </a:lnTo>
                  <a:lnTo>
                    <a:pt x="334942" y="306129"/>
                  </a:lnTo>
                  <a:lnTo>
                    <a:pt x="361091" y="262704"/>
                  </a:lnTo>
                  <a:lnTo>
                    <a:pt x="374848" y="213913"/>
                  </a:lnTo>
                  <a:lnTo>
                    <a:pt x="375292" y="164914"/>
                  </a:lnTo>
                  <a:lnTo>
                    <a:pt x="363361" y="118075"/>
                  </a:lnTo>
                  <a:lnTo>
                    <a:pt x="339994" y="75765"/>
                  </a:lnTo>
                  <a:lnTo>
                    <a:pt x="306129" y="40352"/>
                  </a:lnTo>
                  <a:lnTo>
                    <a:pt x="262704" y="14203"/>
                  </a:lnTo>
                  <a:lnTo>
                    <a:pt x="213913" y="445"/>
                  </a:lnTo>
                  <a:lnTo>
                    <a:pt x="164914" y="0"/>
                  </a:lnTo>
                  <a:close/>
                </a:path>
              </a:pathLst>
            </a:custGeom>
            <a:solidFill>
              <a:srgbClr val="75BEE9"/>
            </a:solidFill>
          </p:spPr>
          <p:txBody>
            <a:bodyPr wrap="square" lIns="0" tIns="0" rIns="0" bIns="0" rtlCol="0"/>
            <a:lstStyle/>
            <a:p>
              <a:endParaRPr/>
            </a:p>
          </p:txBody>
        </p:sp>
        <p:pic>
          <p:nvPicPr>
            <p:cNvPr id="145" name="object 134">
              <a:extLst>
                <a:ext uri="{FF2B5EF4-FFF2-40B4-BE49-F238E27FC236}">
                  <a16:creationId xmlns:a16="http://schemas.microsoft.com/office/drawing/2014/main" id="{4E3845D0-56F0-5FD6-742B-4BA4E775454F}"/>
                </a:ext>
              </a:extLst>
            </p:cNvPr>
            <p:cNvPicPr/>
            <p:nvPr/>
          </p:nvPicPr>
          <p:blipFill>
            <a:blip r:embed="rId13" cstate="print"/>
            <a:stretch>
              <a:fillRect/>
            </a:stretch>
          </p:blipFill>
          <p:spPr>
            <a:xfrm>
              <a:off x="5687612" y="1088658"/>
              <a:ext cx="96215" cy="88266"/>
            </a:xfrm>
            <a:prstGeom prst="rect">
              <a:avLst/>
            </a:prstGeom>
          </p:spPr>
        </p:pic>
        <p:sp>
          <p:nvSpPr>
            <p:cNvPr id="146" name="object 135">
              <a:extLst>
                <a:ext uri="{FF2B5EF4-FFF2-40B4-BE49-F238E27FC236}">
                  <a16:creationId xmlns:a16="http://schemas.microsoft.com/office/drawing/2014/main" id="{545E22DE-F133-7546-0150-ADBA740C9421}"/>
                </a:ext>
              </a:extLst>
            </p:cNvPr>
            <p:cNvSpPr/>
            <p:nvPr/>
          </p:nvSpPr>
          <p:spPr>
            <a:xfrm>
              <a:off x="5625585" y="836687"/>
              <a:ext cx="306070" cy="157480"/>
            </a:xfrm>
            <a:custGeom>
              <a:avLst/>
              <a:gdLst/>
              <a:ahLst/>
              <a:cxnLst/>
              <a:rect l="l" t="t" r="r" b="b"/>
              <a:pathLst>
                <a:path w="306070" h="157480">
                  <a:moveTo>
                    <a:pt x="163423" y="0"/>
                  </a:moveTo>
                  <a:lnTo>
                    <a:pt x="116584" y="11928"/>
                  </a:lnTo>
                  <a:lnTo>
                    <a:pt x="74274" y="35295"/>
                  </a:lnTo>
                  <a:lnTo>
                    <a:pt x="38861" y="69161"/>
                  </a:lnTo>
                  <a:lnTo>
                    <a:pt x="12712" y="112590"/>
                  </a:lnTo>
                  <a:lnTo>
                    <a:pt x="0" y="155084"/>
                  </a:lnTo>
                  <a:lnTo>
                    <a:pt x="13120" y="157255"/>
                  </a:lnTo>
                  <a:lnTo>
                    <a:pt x="26677" y="157464"/>
                  </a:lnTo>
                  <a:lnTo>
                    <a:pt x="40342" y="155947"/>
                  </a:lnTo>
                  <a:lnTo>
                    <a:pt x="53784" y="152938"/>
                  </a:lnTo>
                  <a:lnTo>
                    <a:pt x="73569" y="146291"/>
                  </a:lnTo>
                  <a:lnTo>
                    <a:pt x="92976" y="138206"/>
                  </a:lnTo>
                  <a:lnTo>
                    <a:pt x="112288" y="129721"/>
                  </a:lnTo>
                  <a:lnTo>
                    <a:pt x="131787" y="121874"/>
                  </a:lnTo>
                  <a:lnTo>
                    <a:pt x="151926" y="115750"/>
                  </a:lnTo>
                  <a:lnTo>
                    <a:pt x="172478" y="112450"/>
                  </a:lnTo>
                  <a:lnTo>
                    <a:pt x="192716" y="113037"/>
                  </a:lnTo>
                  <a:lnTo>
                    <a:pt x="211912" y="118572"/>
                  </a:lnTo>
                  <a:lnTo>
                    <a:pt x="238292" y="122677"/>
                  </a:lnTo>
                  <a:lnTo>
                    <a:pt x="287182" y="95701"/>
                  </a:lnTo>
                  <a:lnTo>
                    <a:pt x="305147" y="55947"/>
                  </a:lnTo>
                  <a:lnTo>
                    <a:pt x="306057" y="41572"/>
                  </a:lnTo>
                  <a:lnTo>
                    <a:pt x="295769" y="33706"/>
                  </a:lnTo>
                  <a:lnTo>
                    <a:pt x="284859" y="26487"/>
                  </a:lnTo>
                  <a:lnTo>
                    <a:pt x="273337" y="19969"/>
                  </a:lnTo>
                  <a:lnTo>
                    <a:pt x="261213" y="14203"/>
                  </a:lnTo>
                  <a:lnTo>
                    <a:pt x="212422" y="445"/>
                  </a:lnTo>
                  <a:lnTo>
                    <a:pt x="163423" y="0"/>
                  </a:lnTo>
                  <a:close/>
                </a:path>
              </a:pathLst>
            </a:custGeom>
            <a:solidFill>
              <a:srgbClr val="C4DF9B"/>
            </a:solidFill>
          </p:spPr>
          <p:txBody>
            <a:bodyPr wrap="square" lIns="0" tIns="0" rIns="0" bIns="0" rtlCol="0"/>
            <a:lstStyle/>
            <a:p>
              <a:endParaRPr/>
            </a:p>
          </p:txBody>
        </p:sp>
        <p:pic>
          <p:nvPicPr>
            <p:cNvPr id="147" name="object 136">
              <a:extLst>
                <a:ext uri="{FF2B5EF4-FFF2-40B4-BE49-F238E27FC236}">
                  <a16:creationId xmlns:a16="http://schemas.microsoft.com/office/drawing/2014/main" id="{17E59715-BC46-33C8-BE94-9847BD389445}"/>
                </a:ext>
              </a:extLst>
            </p:cNvPr>
            <p:cNvPicPr/>
            <p:nvPr/>
          </p:nvPicPr>
          <p:blipFill>
            <a:blip r:embed="rId14" cstate="print"/>
            <a:stretch>
              <a:fillRect/>
            </a:stretch>
          </p:blipFill>
          <p:spPr>
            <a:xfrm>
              <a:off x="5914027" y="959944"/>
              <a:ext cx="86668" cy="179755"/>
            </a:xfrm>
            <a:prstGeom prst="rect">
              <a:avLst/>
            </a:prstGeom>
          </p:spPr>
        </p:pic>
        <p:sp>
          <p:nvSpPr>
            <p:cNvPr id="148" name="object 137">
              <a:extLst>
                <a:ext uri="{FF2B5EF4-FFF2-40B4-BE49-F238E27FC236}">
                  <a16:creationId xmlns:a16="http://schemas.microsoft.com/office/drawing/2014/main" id="{403F858F-F167-03B8-FBBD-01FF0EEA7F6E}"/>
                </a:ext>
              </a:extLst>
            </p:cNvPr>
            <p:cNvSpPr/>
            <p:nvPr/>
          </p:nvSpPr>
          <p:spPr>
            <a:xfrm>
              <a:off x="5790692" y="1146606"/>
              <a:ext cx="85090" cy="44450"/>
            </a:xfrm>
            <a:custGeom>
              <a:avLst/>
              <a:gdLst/>
              <a:ahLst/>
              <a:cxnLst/>
              <a:rect l="l" t="t" r="r" b="b"/>
              <a:pathLst>
                <a:path w="85089" h="44450">
                  <a:moveTo>
                    <a:pt x="35902" y="26949"/>
                  </a:moveTo>
                  <a:lnTo>
                    <a:pt x="31877" y="16611"/>
                  </a:lnTo>
                  <a:lnTo>
                    <a:pt x="22250" y="9067"/>
                  </a:lnTo>
                  <a:lnTo>
                    <a:pt x="11645" y="6832"/>
                  </a:lnTo>
                  <a:lnTo>
                    <a:pt x="4660" y="12395"/>
                  </a:lnTo>
                  <a:lnTo>
                    <a:pt x="1778" y="20612"/>
                  </a:lnTo>
                  <a:lnTo>
                    <a:pt x="0" y="29514"/>
                  </a:lnTo>
                  <a:lnTo>
                    <a:pt x="1854" y="37579"/>
                  </a:lnTo>
                  <a:lnTo>
                    <a:pt x="9842" y="43281"/>
                  </a:lnTo>
                  <a:lnTo>
                    <a:pt x="17068" y="43853"/>
                  </a:lnTo>
                  <a:lnTo>
                    <a:pt x="25577" y="41529"/>
                  </a:lnTo>
                  <a:lnTo>
                    <a:pt x="32727" y="36004"/>
                  </a:lnTo>
                  <a:lnTo>
                    <a:pt x="35902" y="26949"/>
                  </a:lnTo>
                  <a:close/>
                </a:path>
                <a:path w="85089" h="44450">
                  <a:moveTo>
                    <a:pt x="85039" y="8267"/>
                  </a:moveTo>
                  <a:lnTo>
                    <a:pt x="84429" y="2501"/>
                  </a:lnTo>
                  <a:lnTo>
                    <a:pt x="80873" y="0"/>
                  </a:lnTo>
                  <a:lnTo>
                    <a:pt x="74180" y="596"/>
                  </a:lnTo>
                  <a:lnTo>
                    <a:pt x="67500" y="2540"/>
                  </a:lnTo>
                  <a:lnTo>
                    <a:pt x="61696" y="5930"/>
                  </a:lnTo>
                  <a:lnTo>
                    <a:pt x="57658" y="10858"/>
                  </a:lnTo>
                  <a:lnTo>
                    <a:pt x="58191" y="16243"/>
                  </a:lnTo>
                  <a:lnTo>
                    <a:pt x="63741" y="20040"/>
                  </a:lnTo>
                  <a:lnTo>
                    <a:pt x="71437" y="21501"/>
                  </a:lnTo>
                  <a:lnTo>
                    <a:pt x="78422" y="19888"/>
                  </a:lnTo>
                  <a:lnTo>
                    <a:pt x="82956" y="14884"/>
                  </a:lnTo>
                  <a:lnTo>
                    <a:pt x="85039" y="8267"/>
                  </a:lnTo>
                  <a:close/>
                </a:path>
              </a:pathLst>
            </a:custGeom>
            <a:solidFill>
              <a:srgbClr val="C4DF9B"/>
            </a:solidFill>
          </p:spPr>
          <p:txBody>
            <a:bodyPr wrap="square" lIns="0" tIns="0" rIns="0" bIns="0" rtlCol="0"/>
            <a:lstStyle/>
            <a:p>
              <a:endParaRPr/>
            </a:p>
          </p:txBody>
        </p:sp>
        <p:pic>
          <p:nvPicPr>
            <p:cNvPr id="149" name="object 138">
              <a:extLst>
                <a:ext uri="{FF2B5EF4-FFF2-40B4-BE49-F238E27FC236}">
                  <a16:creationId xmlns:a16="http://schemas.microsoft.com/office/drawing/2014/main" id="{3DF4BFF4-1573-A2F8-7932-FB78604F2BF0}"/>
                </a:ext>
              </a:extLst>
            </p:cNvPr>
            <p:cNvPicPr/>
            <p:nvPr/>
          </p:nvPicPr>
          <p:blipFill>
            <a:blip r:embed="rId15" cstate="print"/>
            <a:stretch>
              <a:fillRect/>
            </a:stretch>
          </p:blipFill>
          <p:spPr>
            <a:xfrm>
              <a:off x="5721112" y="767338"/>
              <a:ext cx="165430" cy="104990"/>
            </a:xfrm>
            <a:prstGeom prst="rect">
              <a:avLst/>
            </a:prstGeom>
          </p:spPr>
        </p:pic>
      </p:grpSp>
      <p:grpSp>
        <p:nvGrpSpPr>
          <p:cNvPr id="150" name="object 139">
            <a:extLst>
              <a:ext uri="{FF2B5EF4-FFF2-40B4-BE49-F238E27FC236}">
                <a16:creationId xmlns:a16="http://schemas.microsoft.com/office/drawing/2014/main" id="{B9BB85BF-DE43-3A61-27C4-B16D193D443C}"/>
              </a:ext>
            </a:extLst>
          </p:cNvPr>
          <p:cNvGrpSpPr/>
          <p:nvPr/>
        </p:nvGrpSpPr>
        <p:grpSpPr>
          <a:xfrm>
            <a:off x="5489967" y="4086009"/>
            <a:ext cx="648335" cy="648335"/>
            <a:chOff x="5489967" y="4086009"/>
            <a:chExt cx="648335" cy="648335"/>
          </a:xfrm>
        </p:grpSpPr>
        <p:sp>
          <p:nvSpPr>
            <p:cNvPr id="174" name="object 140">
              <a:extLst>
                <a:ext uri="{FF2B5EF4-FFF2-40B4-BE49-F238E27FC236}">
                  <a16:creationId xmlns:a16="http://schemas.microsoft.com/office/drawing/2014/main" id="{49E1A595-ED07-09B3-443C-EE3BC6454B41}"/>
                </a:ext>
              </a:extLst>
            </p:cNvPr>
            <p:cNvSpPr/>
            <p:nvPr/>
          </p:nvSpPr>
          <p:spPr>
            <a:xfrm>
              <a:off x="5489967" y="4212477"/>
              <a:ext cx="80645" cy="335915"/>
            </a:xfrm>
            <a:custGeom>
              <a:avLst/>
              <a:gdLst/>
              <a:ahLst/>
              <a:cxnLst/>
              <a:rect l="l" t="t" r="r" b="b"/>
              <a:pathLst>
                <a:path w="80645" h="335914">
                  <a:moveTo>
                    <a:pt x="68137" y="0"/>
                  </a:moveTo>
                  <a:lnTo>
                    <a:pt x="30126" y="60936"/>
                  </a:lnTo>
                  <a:lnTo>
                    <a:pt x="13731" y="103949"/>
                  </a:lnTo>
                  <a:lnTo>
                    <a:pt x="3526" y="149645"/>
                  </a:lnTo>
                  <a:lnTo>
                    <a:pt x="0" y="197533"/>
                  </a:lnTo>
                  <a:lnTo>
                    <a:pt x="3526" y="245399"/>
                  </a:lnTo>
                  <a:lnTo>
                    <a:pt x="13731" y="291097"/>
                  </a:lnTo>
                  <a:lnTo>
                    <a:pt x="30126" y="334112"/>
                  </a:lnTo>
                  <a:lnTo>
                    <a:pt x="31016" y="335717"/>
                  </a:lnTo>
                  <a:lnTo>
                    <a:pt x="40166" y="319505"/>
                  </a:lnTo>
                  <a:lnTo>
                    <a:pt x="55965" y="284030"/>
                  </a:lnTo>
                  <a:lnTo>
                    <a:pt x="69028" y="243282"/>
                  </a:lnTo>
                  <a:lnTo>
                    <a:pt x="77715" y="197533"/>
                  </a:lnTo>
                  <a:lnTo>
                    <a:pt x="80353" y="143328"/>
                  </a:lnTo>
                  <a:lnTo>
                    <a:pt x="77517" y="83108"/>
                  </a:lnTo>
                  <a:lnTo>
                    <a:pt x="71424" y="23642"/>
                  </a:lnTo>
                  <a:lnTo>
                    <a:pt x="68137" y="0"/>
                  </a:lnTo>
                  <a:close/>
                </a:path>
              </a:pathLst>
            </a:custGeom>
            <a:solidFill>
              <a:srgbClr val="BFD730">
                <a:alpha val="69999"/>
              </a:srgbClr>
            </a:solidFill>
          </p:spPr>
          <p:txBody>
            <a:bodyPr wrap="square" lIns="0" tIns="0" rIns="0" bIns="0" rtlCol="0"/>
            <a:lstStyle/>
            <a:p>
              <a:endParaRPr/>
            </a:p>
          </p:txBody>
        </p:sp>
        <p:pic>
          <p:nvPicPr>
            <p:cNvPr id="175" name="object 141">
              <a:extLst>
                <a:ext uri="{FF2B5EF4-FFF2-40B4-BE49-F238E27FC236}">
                  <a16:creationId xmlns:a16="http://schemas.microsoft.com/office/drawing/2014/main" id="{DEB3D859-6A3F-70B0-8E6B-EEAAE252723F}"/>
                </a:ext>
              </a:extLst>
            </p:cNvPr>
            <p:cNvPicPr/>
            <p:nvPr/>
          </p:nvPicPr>
          <p:blipFill>
            <a:blip r:embed="rId16" cstate="print"/>
            <a:stretch>
              <a:fillRect/>
            </a:stretch>
          </p:blipFill>
          <p:spPr>
            <a:xfrm>
              <a:off x="5524221" y="4091348"/>
              <a:ext cx="233693" cy="174623"/>
            </a:xfrm>
            <a:prstGeom prst="rect">
              <a:avLst/>
            </a:prstGeom>
          </p:spPr>
        </p:pic>
        <p:sp>
          <p:nvSpPr>
            <p:cNvPr id="192" name="object 142">
              <a:extLst>
                <a:ext uri="{FF2B5EF4-FFF2-40B4-BE49-F238E27FC236}">
                  <a16:creationId xmlns:a16="http://schemas.microsoft.com/office/drawing/2014/main" id="{9C6004D5-0AFB-C1A5-C04D-545EFB936D03}"/>
                </a:ext>
              </a:extLst>
            </p:cNvPr>
            <p:cNvSpPr/>
            <p:nvPr/>
          </p:nvSpPr>
          <p:spPr>
            <a:xfrm>
              <a:off x="6026295" y="4353120"/>
              <a:ext cx="111760" cy="301625"/>
            </a:xfrm>
            <a:custGeom>
              <a:avLst/>
              <a:gdLst/>
              <a:ahLst/>
              <a:cxnLst/>
              <a:rect l="l" t="t" r="r" b="b"/>
              <a:pathLst>
                <a:path w="111760" h="301625">
                  <a:moveTo>
                    <a:pt x="106155" y="0"/>
                  </a:moveTo>
                  <a:lnTo>
                    <a:pt x="71961" y="50571"/>
                  </a:lnTo>
                  <a:lnTo>
                    <a:pt x="44386" y="104801"/>
                  </a:lnTo>
                  <a:lnTo>
                    <a:pt x="24658" y="157646"/>
                  </a:lnTo>
                  <a:lnTo>
                    <a:pt x="11538" y="207710"/>
                  </a:lnTo>
                  <a:lnTo>
                    <a:pt x="3787" y="253596"/>
                  </a:lnTo>
                  <a:lnTo>
                    <a:pt x="167" y="293908"/>
                  </a:lnTo>
                  <a:lnTo>
                    <a:pt x="4" y="301408"/>
                  </a:lnTo>
                  <a:lnTo>
                    <a:pt x="0" y="301594"/>
                  </a:lnTo>
                  <a:lnTo>
                    <a:pt x="32206" y="269447"/>
                  </a:lnTo>
                  <a:lnTo>
                    <a:pt x="59480" y="233301"/>
                  </a:lnTo>
                  <a:lnTo>
                    <a:pt x="81565" y="193469"/>
                  </a:lnTo>
                  <a:lnTo>
                    <a:pt x="97960" y="150454"/>
                  </a:lnTo>
                  <a:lnTo>
                    <a:pt x="108155" y="104801"/>
                  </a:lnTo>
                  <a:lnTo>
                    <a:pt x="111678" y="56880"/>
                  </a:lnTo>
                  <a:lnTo>
                    <a:pt x="108165" y="9001"/>
                  </a:lnTo>
                  <a:lnTo>
                    <a:pt x="106155" y="0"/>
                  </a:lnTo>
                  <a:close/>
                </a:path>
              </a:pathLst>
            </a:custGeom>
            <a:solidFill>
              <a:srgbClr val="D5E15B">
                <a:alpha val="69999"/>
              </a:srgbClr>
            </a:solidFill>
          </p:spPr>
          <p:txBody>
            <a:bodyPr wrap="square" lIns="0" tIns="0" rIns="0" bIns="0" rtlCol="0"/>
            <a:lstStyle/>
            <a:p>
              <a:endParaRPr/>
            </a:p>
          </p:txBody>
        </p:sp>
        <p:sp>
          <p:nvSpPr>
            <p:cNvPr id="193" name="object 143">
              <a:extLst>
                <a:ext uri="{FF2B5EF4-FFF2-40B4-BE49-F238E27FC236}">
                  <a16:creationId xmlns:a16="http://schemas.microsoft.com/office/drawing/2014/main" id="{2B00FFCD-71AE-62F5-26E2-9C79EC42B97B}"/>
                </a:ext>
              </a:extLst>
            </p:cNvPr>
            <p:cNvSpPr/>
            <p:nvPr/>
          </p:nvSpPr>
          <p:spPr>
            <a:xfrm>
              <a:off x="5998991" y="4144693"/>
              <a:ext cx="139065" cy="266065"/>
            </a:xfrm>
            <a:custGeom>
              <a:avLst/>
              <a:gdLst/>
              <a:ahLst/>
              <a:cxnLst/>
              <a:rect l="l" t="t" r="r" b="b"/>
              <a:pathLst>
                <a:path w="139064" h="266064">
                  <a:moveTo>
                    <a:pt x="0" y="0"/>
                  </a:moveTo>
                  <a:lnTo>
                    <a:pt x="7713" y="47927"/>
                  </a:lnTo>
                  <a:lnTo>
                    <a:pt x="19331" y="89620"/>
                  </a:lnTo>
                  <a:lnTo>
                    <a:pt x="37046" y="133762"/>
                  </a:lnTo>
                  <a:lnTo>
                    <a:pt x="62079" y="178849"/>
                  </a:lnTo>
                  <a:lnTo>
                    <a:pt x="95648" y="223377"/>
                  </a:lnTo>
                  <a:lnTo>
                    <a:pt x="138956" y="265827"/>
                  </a:lnTo>
                  <a:lnTo>
                    <a:pt x="138981" y="265311"/>
                  </a:lnTo>
                  <a:lnTo>
                    <a:pt x="135468" y="217429"/>
                  </a:lnTo>
                  <a:lnTo>
                    <a:pt x="125263" y="171734"/>
                  </a:lnTo>
                  <a:lnTo>
                    <a:pt x="108868" y="128721"/>
                  </a:lnTo>
                  <a:lnTo>
                    <a:pt x="86783" y="88891"/>
                  </a:lnTo>
                  <a:lnTo>
                    <a:pt x="59509" y="52745"/>
                  </a:lnTo>
                  <a:lnTo>
                    <a:pt x="27549" y="20786"/>
                  </a:lnTo>
                  <a:lnTo>
                    <a:pt x="0" y="0"/>
                  </a:lnTo>
                  <a:close/>
                </a:path>
              </a:pathLst>
            </a:custGeom>
            <a:solidFill>
              <a:srgbClr val="8DC63F">
                <a:alpha val="69999"/>
              </a:srgbClr>
            </a:solidFill>
          </p:spPr>
          <p:txBody>
            <a:bodyPr wrap="square" lIns="0" tIns="0" rIns="0" bIns="0" rtlCol="0"/>
            <a:lstStyle/>
            <a:p>
              <a:endParaRPr/>
            </a:p>
          </p:txBody>
        </p:sp>
        <p:pic>
          <p:nvPicPr>
            <p:cNvPr id="224" name="object 144">
              <a:extLst>
                <a:ext uri="{FF2B5EF4-FFF2-40B4-BE49-F238E27FC236}">
                  <a16:creationId xmlns:a16="http://schemas.microsoft.com/office/drawing/2014/main" id="{B6B8B30E-5284-A1C1-FF73-1795E450102E}"/>
                </a:ext>
              </a:extLst>
            </p:cNvPr>
            <p:cNvPicPr/>
            <p:nvPr/>
          </p:nvPicPr>
          <p:blipFill>
            <a:blip r:embed="rId17" cstate="print"/>
            <a:stretch>
              <a:fillRect/>
            </a:stretch>
          </p:blipFill>
          <p:spPr>
            <a:xfrm>
              <a:off x="5510345" y="4521014"/>
              <a:ext cx="217390" cy="200907"/>
            </a:xfrm>
            <a:prstGeom prst="rect">
              <a:avLst/>
            </a:prstGeom>
          </p:spPr>
        </p:pic>
        <p:sp>
          <p:nvSpPr>
            <p:cNvPr id="225" name="object 145">
              <a:extLst>
                <a:ext uri="{FF2B5EF4-FFF2-40B4-BE49-F238E27FC236}">
                  <a16:creationId xmlns:a16="http://schemas.microsoft.com/office/drawing/2014/main" id="{3985E376-B2FA-EAC4-4E6C-88CB563869B0}"/>
                </a:ext>
              </a:extLst>
            </p:cNvPr>
            <p:cNvSpPr/>
            <p:nvPr/>
          </p:nvSpPr>
          <p:spPr>
            <a:xfrm>
              <a:off x="5690933" y="4086021"/>
              <a:ext cx="351790" cy="648335"/>
            </a:xfrm>
            <a:custGeom>
              <a:avLst/>
              <a:gdLst/>
              <a:ahLst/>
              <a:cxnLst/>
              <a:rect l="l" t="t" r="r" b="b"/>
              <a:pathLst>
                <a:path w="351789" h="648335">
                  <a:moveTo>
                    <a:pt x="344817" y="88684"/>
                  </a:moveTo>
                  <a:lnTo>
                    <a:pt x="299453" y="52197"/>
                  </a:lnTo>
                  <a:lnTo>
                    <a:pt x="259626" y="30111"/>
                  </a:lnTo>
                  <a:lnTo>
                    <a:pt x="216611" y="13716"/>
                  </a:lnTo>
                  <a:lnTo>
                    <a:pt x="170916" y="3505"/>
                  </a:lnTo>
                  <a:lnTo>
                    <a:pt x="123037" y="0"/>
                  </a:lnTo>
                  <a:lnTo>
                    <a:pt x="75158" y="3505"/>
                  </a:lnTo>
                  <a:lnTo>
                    <a:pt x="29464" y="13716"/>
                  </a:lnTo>
                  <a:lnTo>
                    <a:pt x="11036" y="20739"/>
                  </a:lnTo>
                  <a:lnTo>
                    <a:pt x="23304" y="28232"/>
                  </a:lnTo>
                  <a:lnTo>
                    <a:pt x="88569" y="57670"/>
                  </a:lnTo>
                  <a:lnTo>
                    <a:pt x="131216" y="70840"/>
                  </a:lnTo>
                  <a:lnTo>
                    <a:pt x="180822" y="81495"/>
                  </a:lnTo>
                  <a:lnTo>
                    <a:pt x="237591" y="88519"/>
                  </a:lnTo>
                  <a:lnTo>
                    <a:pt x="301739" y="90830"/>
                  </a:lnTo>
                  <a:lnTo>
                    <a:pt x="344817" y="88684"/>
                  </a:lnTo>
                  <a:close/>
                </a:path>
                <a:path w="351789" h="648335">
                  <a:moveTo>
                    <a:pt x="351688" y="552424"/>
                  </a:moveTo>
                  <a:lnTo>
                    <a:pt x="343065" y="552424"/>
                  </a:lnTo>
                  <a:lnTo>
                    <a:pt x="303187" y="553783"/>
                  </a:lnTo>
                  <a:lnTo>
                    <a:pt x="262572" y="556768"/>
                  </a:lnTo>
                  <a:lnTo>
                    <a:pt x="222707" y="561797"/>
                  </a:lnTo>
                  <a:lnTo>
                    <a:pt x="163664" y="572960"/>
                  </a:lnTo>
                  <a:lnTo>
                    <a:pt x="109448" y="586409"/>
                  </a:lnTo>
                  <a:lnTo>
                    <a:pt x="60909" y="601002"/>
                  </a:lnTo>
                  <a:lnTo>
                    <a:pt x="18897" y="615632"/>
                  </a:lnTo>
                  <a:lnTo>
                    <a:pt x="0" y="623036"/>
                  </a:lnTo>
                  <a:lnTo>
                    <a:pt x="29464" y="634263"/>
                  </a:lnTo>
                  <a:lnTo>
                    <a:pt x="75158" y="644474"/>
                  </a:lnTo>
                  <a:lnTo>
                    <a:pt x="123024" y="647979"/>
                  </a:lnTo>
                  <a:lnTo>
                    <a:pt x="170903" y="644474"/>
                  </a:lnTo>
                  <a:lnTo>
                    <a:pt x="216611" y="634263"/>
                  </a:lnTo>
                  <a:lnTo>
                    <a:pt x="259626" y="617867"/>
                  </a:lnTo>
                  <a:lnTo>
                    <a:pt x="299453" y="595782"/>
                  </a:lnTo>
                  <a:lnTo>
                    <a:pt x="335597" y="568515"/>
                  </a:lnTo>
                  <a:lnTo>
                    <a:pt x="351688" y="552424"/>
                  </a:lnTo>
                  <a:close/>
                </a:path>
              </a:pathLst>
            </a:custGeom>
            <a:solidFill>
              <a:srgbClr val="D5E15B">
                <a:alpha val="69999"/>
              </a:srgbClr>
            </a:solidFill>
          </p:spPr>
          <p:txBody>
            <a:bodyPr wrap="square" lIns="0" tIns="0" rIns="0" bIns="0" rtlCol="0"/>
            <a:lstStyle/>
            <a:p>
              <a:endParaRPr/>
            </a:p>
          </p:txBody>
        </p:sp>
        <p:sp>
          <p:nvSpPr>
            <p:cNvPr id="226" name="object 146">
              <a:extLst>
                <a:ext uri="{FF2B5EF4-FFF2-40B4-BE49-F238E27FC236}">
                  <a16:creationId xmlns:a16="http://schemas.microsoft.com/office/drawing/2014/main" id="{1CAAA01B-4ACB-290A-D9B4-C6DA65AE1B55}"/>
                </a:ext>
              </a:extLst>
            </p:cNvPr>
            <p:cNvSpPr/>
            <p:nvPr/>
          </p:nvSpPr>
          <p:spPr>
            <a:xfrm>
              <a:off x="5623604" y="4298261"/>
              <a:ext cx="365760" cy="334010"/>
            </a:xfrm>
            <a:custGeom>
              <a:avLst/>
              <a:gdLst/>
              <a:ahLst/>
              <a:cxnLst/>
              <a:rect l="l" t="t" r="r" b="b"/>
              <a:pathLst>
                <a:path w="365760" h="334010">
                  <a:moveTo>
                    <a:pt x="308038" y="0"/>
                  </a:moveTo>
                  <a:lnTo>
                    <a:pt x="289163" y="54129"/>
                  </a:lnTo>
                  <a:lnTo>
                    <a:pt x="240274" y="81104"/>
                  </a:lnTo>
                  <a:lnTo>
                    <a:pt x="213893" y="77000"/>
                  </a:lnTo>
                  <a:lnTo>
                    <a:pt x="194698" y="71465"/>
                  </a:lnTo>
                  <a:lnTo>
                    <a:pt x="174459" y="70878"/>
                  </a:lnTo>
                  <a:lnTo>
                    <a:pt x="153907" y="74178"/>
                  </a:lnTo>
                  <a:lnTo>
                    <a:pt x="133769" y="80302"/>
                  </a:lnTo>
                  <a:lnTo>
                    <a:pt x="114269" y="88149"/>
                  </a:lnTo>
                  <a:lnTo>
                    <a:pt x="94957" y="96634"/>
                  </a:lnTo>
                  <a:lnTo>
                    <a:pt x="75551" y="104719"/>
                  </a:lnTo>
                  <a:lnTo>
                    <a:pt x="55765" y="111366"/>
                  </a:lnTo>
                  <a:lnTo>
                    <a:pt x="42323" y="114375"/>
                  </a:lnTo>
                  <a:lnTo>
                    <a:pt x="28659" y="115892"/>
                  </a:lnTo>
                  <a:lnTo>
                    <a:pt x="15101" y="115682"/>
                  </a:lnTo>
                  <a:lnTo>
                    <a:pt x="1981" y="113512"/>
                  </a:lnTo>
                  <a:lnTo>
                    <a:pt x="0" y="163854"/>
                  </a:lnTo>
                  <a:lnTo>
                    <a:pt x="11125" y="212179"/>
                  </a:lnTo>
                  <a:lnTo>
                    <a:pt x="34350" y="255934"/>
                  </a:lnTo>
                  <a:lnTo>
                    <a:pt x="68671" y="292561"/>
                  </a:lnTo>
                  <a:lnTo>
                    <a:pt x="113080" y="319506"/>
                  </a:lnTo>
                  <a:lnTo>
                    <a:pt x="162648" y="333371"/>
                  </a:lnTo>
                  <a:lnTo>
                    <a:pt x="212390" y="333512"/>
                  </a:lnTo>
                  <a:lnTo>
                    <a:pt x="259826" y="320913"/>
                  </a:lnTo>
                  <a:lnTo>
                    <a:pt x="302475" y="296558"/>
                  </a:lnTo>
                  <a:lnTo>
                    <a:pt x="337858" y="261429"/>
                  </a:lnTo>
                  <a:lnTo>
                    <a:pt x="334669" y="247911"/>
                  </a:lnTo>
                  <a:lnTo>
                    <a:pt x="330093" y="235342"/>
                  </a:lnTo>
                  <a:lnTo>
                    <a:pt x="323424" y="224151"/>
                  </a:lnTo>
                  <a:lnTo>
                    <a:pt x="314058" y="215252"/>
                  </a:lnTo>
                  <a:lnTo>
                    <a:pt x="300214" y="200967"/>
                  </a:lnTo>
                  <a:lnTo>
                    <a:pt x="292325" y="182554"/>
                  </a:lnTo>
                  <a:lnTo>
                    <a:pt x="290423" y="162243"/>
                  </a:lnTo>
                  <a:lnTo>
                    <a:pt x="294538" y="142265"/>
                  </a:lnTo>
                  <a:lnTo>
                    <a:pt x="317258" y="109262"/>
                  </a:lnTo>
                  <a:lnTo>
                    <a:pt x="351485" y="87109"/>
                  </a:lnTo>
                  <a:lnTo>
                    <a:pt x="365759" y="81686"/>
                  </a:lnTo>
                  <a:lnTo>
                    <a:pt x="355665" y="58714"/>
                  </a:lnTo>
                  <a:lnTo>
                    <a:pt x="342595" y="37223"/>
                  </a:lnTo>
                  <a:lnTo>
                    <a:pt x="326676" y="17542"/>
                  </a:lnTo>
                  <a:lnTo>
                    <a:pt x="308038" y="0"/>
                  </a:lnTo>
                  <a:close/>
                </a:path>
              </a:pathLst>
            </a:custGeom>
            <a:solidFill>
              <a:srgbClr val="C4DF9B"/>
            </a:solidFill>
          </p:spPr>
          <p:txBody>
            <a:bodyPr wrap="square" lIns="0" tIns="0" rIns="0" bIns="0" rtlCol="0"/>
            <a:lstStyle/>
            <a:p>
              <a:endParaRPr/>
            </a:p>
          </p:txBody>
        </p:sp>
        <p:sp>
          <p:nvSpPr>
            <p:cNvPr id="227" name="object 147">
              <a:extLst>
                <a:ext uri="{FF2B5EF4-FFF2-40B4-BE49-F238E27FC236}">
                  <a16:creationId xmlns:a16="http://schemas.microsoft.com/office/drawing/2014/main" id="{E8629077-43E5-3E66-5DBA-963B95D54718}"/>
                </a:ext>
              </a:extLst>
            </p:cNvPr>
            <p:cNvSpPr/>
            <p:nvPr/>
          </p:nvSpPr>
          <p:spPr>
            <a:xfrm>
              <a:off x="5624094" y="4256682"/>
              <a:ext cx="375920" cy="375920"/>
            </a:xfrm>
            <a:custGeom>
              <a:avLst/>
              <a:gdLst/>
              <a:ahLst/>
              <a:cxnLst/>
              <a:rect l="l" t="t" r="r" b="b"/>
              <a:pathLst>
                <a:path w="375920" h="375920">
                  <a:moveTo>
                    <a:pt x="164914" y="0"/>
                  </a:moveTo>
                  <a:lnTo>
                    <a:pt x="118075" y="11928"/>
                  </a:lnTo>
                  <a:lnTo>
                    <a:pt x="75765" y="35295"/>
                  </a:lnTo>
                  <a:lnTo>
                    <a:pt x="40352" y="69161"/>
                  </a:lnTo>
                  <a:lnTo>
                    <a:pt x="14203" y="112590"/>
                  </a:lnTo>
                  <a:lnTo>
                    <a:pt x="445" y="161377"/>
                  </a:lnTo>
                  <a:lnTo>
                    <a:pt x="0" y="210375"/>
                  </a:lnTo>
                  <a:lnTo>
                    <a:pt x="11928" y="257215"/>
                  </a:lnTo>
                  <a:lnTo>
                    <a:pt x="35295" y="299527"/>
                  </a:lnTo>
                  <a:lnTo>
                    <a:pt x="69161" y="334942"/>
                  </a:lnTo>
                  <a:lnTo>
                    <a:pt x="112590" y="361091"/>
                  </a:lnTo>
                  <a:lnTo>
                    <a:pt x="161377" y="374848"/>
                  </a:lnTo>
                  <a:lnTo>
                    <a:pt x="210375" y="375292"/>
                  </a:lnTo>
                  <a:lnTo>
                    <a:pt x="257215" y="363361"/>
                  </a:lnTo>
                  <a:lnTo>
                    <a:pt x="299527" y="339994"/>
                  </a:lnTo>
                  <a:lnTo>
                    <a:pt x="334942" y="306129"/>
                  </a:lnTo>
                  <a:lnTo>
                    <a:pt x="361091" y="262704"/>
                  </a:lnTo>
                  <a:lnTo>
                    <a:pt x="374848" y="213913"/>
                  </a:lnTo>
                  <a:lnTo>
                    <a:pt x="375292" y="164914"/>
                  </a:lnTo>
                  <a:lnTo>
                    <a:pt x="363361" y="118075"/>
                  </a:lnTo>
                  <a:lnTo>
                    <a:pt x="339994" y="75765"/>
                  </a:lnTo>
                  <a:lnTo>
                    <a:pt x="306129" y="40352"/>
                  </a:lnTo>
                  <a:lnTo>
                    <a:pt x="262704" y="14203"/>
                  </a:lnTo>
                  <a:lnTo>
                    <a:pt x="213913" y="445"/>
                  </a:lnTo>
                  <a:lnTo>
                    <a:pt x="164914" y="0"/>
                  </a:lnTo>
                  <a:close/>
                </a:path>
              </a:pathLst>
            </a:custGeom>
            <a:solidFill>
              <a:srgbClr val="75BEE9"/>
            </a:solidFill>
          </p:spPr>
          <p:txBody>
            <a:bodyPr wrap="square" lIns="0" tIns="0" rIns="0" bIns="0" rtlCol="0"/>
            <a:lstStyle/>
            <a:p>
              <a:endParaRPr/>
            </a:p>
          </p:txBody>
        </p:sp>
        <p:pic>
          <p:nvPicPr>
            <p:cNvPr id="228" name="object 148">
              <a:extLst>
                <a:ext uri="{FF2B5EF4-FFF2-40B4-BE49-F238E27FC236}">
                  <a16:creationId xmlns:a16="http://schemas.microsoft.com/office/drawing/2014/main" id="{DAA1B076-20A8-6B7D-687B-440875CCBD9C}"/>
                </a:ext>
              </a:extLst>
            </p:cNvPr>
            <p:cNvPicPr/>
            <p:nvPr/>
          </p:nvPicPr>
          <p:blipFill>
            <a:blip r:embed="rId13" cstate="print"/>
            <a:stretch>
              <a:fillRect/>
            </a:stretch>
          </p:blipFill>
          <p:spPr>
            <a:xfrm>
              <a:off x="5687612" y="4508657"/>
              <a:ext cx="96215" cy="88266"/>
            </a:xfrm>
            <a:prstGeom prst="rect">
              <a:avLst/>
            </a:prstGeom>
          </p:spPr>
        </p:pic>
        <p:sp>
          <p:nvSpPr>
            <p:cNvPr id="229" name="object 149">
              <a:extLst>
                <a:ext uri="{FF2B5EF4-FFF2-40B4-BE49-F238E27FC236}">
                  <a16:creationId xmlns:a16="http://schemas.microsoft.com/office/drawing/2014/main" id="{433BF60E-6D16-D3F6-B4D2-2162D738EB86}"/>
                </a:ext>
              </a:extLst>
            </p:cNvPr>
            <p:cNvSpPr/>
            <p:nvPr/>
          </p:nvSpPr>
          <p:spPr>
            <a:xfrm>
              <a:off x="5625585" y="4256687"/>
              <a:ext cx="306070" cy="157480"/>
            </a:xfrm>
            <a:custGeom>
              <a:avLst/>
              <a:gdLst/>
              <a:ahLst/>
              <a:cxnLst/>
              <a:rect l="l" t="t" r="r" b="b"/>
              <a:pathLst>
                <a:path w="306070" h="157479">
                  <a:moveTo>
                    <a:pt x="163423" y="0"/>
                  </a:moveTo>
                  <a:lnTo>
                    <a:pt x="116584" y="11928"/>
                  </a:lnTo>
                  <a:lnTo>
                    <a:pt x="74274" y="35295"/>
                  </a:lnTo>
                  <a:lnTo>
                    <a:pt x="38861" y="69161"/>
                  </a:lnTo>
                  <a:lnTo>
                    <a:pt x="12712" y="112590"/>
                  </a:lnTo>
                  <a:lnTo>
                    <a:pt x="0" y="155084"/>
                  </a:lnTo>
                  <a:lnTo>
                    <a:pt x="13120" y="157255"/>
                  </a:lnTo>
                  <a:lnTo>
                    <a:pt x="26677" y="157464"/>
                  </a:lnTo>
                  <a:lnTo>
                    <a:pt x="40342" y="155947"/>
                  </a:lnTo>
                  <a:lnTo>
                    <a:pt x="53784" y="152938"/>
                  </a:lnTo>
                  <a:lnTo>
                    <a:pt x="73569" y="146291"/>
                  </a:lnTo>
                  <a:lnTo>
                    <a:pt x="92976" y="138206"/>
                  </a:lnTo>
                  <a:lnTo>
                    <a:pt x="112288" y="129721"/>
                  </a:lnTo>
                  <a:lnTo>
                    <a:pt x="131787" y="121874"/>
                  </a:lnTo>
                  <a:lnTo>
                    <a:pt x="151926" y="115750"/>
                  </a:lnTo>
                  <a:lnTo>
                    <a:pt x="172478" y="112450"/>
                  </a:lnTo>
                  <a:lnTo>
                    <a:pt x="192716" y="113037"/>
                  </a:lnTo>
                  <a:lnTo>
                    <a:pt x="211912" y="118572"/>
                  </a:lnTo>
                  <a:lnTo>
                    <a:pt x="238292" y="122677"/>
                  </a:lnTo>
                  <a:lnTo>
                    <a:pt x="287182" y="95701"/>
                  </a:lnTo>
                  <a:lnTo>
                    <a:pt x="305147" y="55947"/>
                  </a:lnTo>
                  <a:lnTo>
                    <a:pt x="306057" y="41572"/>
                  </a:lnTo>
                  <a:lnTo>
                    <a:pt x="295769" y="33700"/>
                  </a:lnTo>
                  <a:lnTo>
                    <a:pt x="284859" y="26483"/>
                  </a:lnTo>
                  <a:lnTo>
                    <a:pt x="273337" y="19967"/>
                  </a:lnTo>
                  <a:lnTo>
                    <a:pt x="261213" y="14203"/>
                  </a:lnTo>
                  <a:lnTo>
                    <a:pt x="212422" y="445"/>
                  </a:lnTo>
                  <a:lnTo>
                    <a:pt x="163423" y="0"/>
                  </a:lnTo>
                  <a:close/>
                </a:path>
              </a:pathLst>
            </a:custGeom>
            <a:solidFill>
              <a:srgbClr val="C4DF9B"/>
            </a:solidFill>
          </p:spPr>
          <p:txBody>
            <a:bodyPr wrap="square" lIns="0" tIns="0" rIns="0" bIns="0" rtlCol="0"/>
            <a:lstStyle/>
            <a:p>
              <a:endParaRPr/>
            </a:p>
          </p:txBody>
        </p:sp>
        <p:pic>
          <p:nvPicPr>
            <p:cNvPr id="230" name="object 150">
              <a:extLst>
                <a:ext uri="{FF2B5EF4-FFF2-40B4-BE49-F238E27FC236}">
                  <a16:creationId xmlns:a16="http://schemas.microsoft.com/office/drawing/2014/main" id="{2FC1AD3C-399A-C35B-7BA0-630F5672965B}"/>
                </a:ext>
              </a:extLst>
            </p:cNvPr>
            <p:cNvPicPr/>
            <p:nvPr/>
          </p:nvPicPr>
          <p:blipFill>
            <a:blip r:embed="rId14" cstate="print"/>
            <a:stretch>
              <a:fillRect/>
            </a:stretch>
          </p:blipFill>
          <p:spPr>
            <a:xfrm>
              <a:off x="5914027" y="4379944"/>
              <a:ext cx="86668" cy="179755"/>
            </a:xfrm>
            <a:prstGeom prst="rect">
              <a:avLst/>
            </a:prstGeom>
          </p:spPr>
        </p:pic>
        <p:sp>
          <p:nvSpPr>
            <p:cNvPr id="231" name="object 151">
              <a:extLst>
                <a:ext uri="{FF2B5EF4-FFF2-40B4-BE49-F238E27FC236}">
                  <a16:creationId xmlns:a16="http://schemas.microsoft.com/office/drawing/2014/main" id="{6CCFE871-BAC3-D939-C9AB-0FDFCAC6E45E}"/>
                </a:ext>
              </a:extLst>
            </p:cNvPr>
            <p:cNvSpPr/>
            <p:nvPr/>
          </p:nvSpPr>
          <p:spPr>
            <a:xfrm>
              <a:off x="5790692" y="4566614"/>
              <a:ext cx="85090" cy="44450"/>
            </a:xfrm>
            <a:custGeom>
              <a:avLst/>
              <a:gdLst/>
              <a:ahLst/>
              <a:cxnLst/>
              <a:rect l="l" t="t" r="r" b="b"/>
              <a:pathLst>
                <a:path w="85089" h="44450">
                  <a:moveTo>
                    <a:pt x="35902" y="26936"/>
                  </a:moveTo>
                  <a:lnTo>
                    <a:pt x="31877" y="16598"/>
                  </a:lnTo>
                  <a:lnTo>
                    <a:pt x="22250" y="9055"/>
                  </a:lnTo>
                  <a:lnTo>
                    <a:pt x="11645" y="6819"/>
                  </a:lnTo>
                  <a:lnTo>
                    <a:pt x="4660" y="12382"/>
                  </a:lnTo>
                  <a:lnTo>
                    <a:pt x="1778" y="20612"/>
                  </a:lnTo>
                  <a:lnTo>
                    <a:pt x="0" y="29502"/>
                  </a:lnTo>
                  <a:lnTo>
                    <a:pt x="1854" y="37566"/>
                  </a:lnTo>
                  <a:lnTo>
                    <a:pt x="9842" y="43268"/>
                  </a:lnTo>
                  <a:lnTo>
                    <a:pt x="17068" y="43853"/>
                  </a:lnTo>
                  <a:lnTo>
                    <a:pt x="25577" y="41529"/>
                  </a:lnTo>
                  <a:lnTo>
                    <a:pt x="32727" y="35991"/>
                  </a:lnTo>
                  <a:lnTo>
                    <a:pt x="35902" y="26936"/>
                  </a:lnTo>
                  <a:close/>
                </a:path>
                <a:path w="85089" h="44450">
                  <a:moveTo>
                    <a:pt x="85039" y="8267"/>
                  </a:moveTo>
                  <a:lnTo>
                    <a:pt x="84429" y="2489"/>
                  </a:lnTo>
                  <a:lnTo>
                    <a:pt x="80873" y="0"/>
                  </a:lnTo>
                  <a:lnTo>
                    <a:pt x="74180" y="584"/>
                  </a:lnTo>
                  <a:lnTo>
                    <a:pt x="67500" y="2527"/>
                  </a:lnTo>
                  <a:lnTo>
                    <a:pt x="61696" y="5918"/>
                  </a:lnTo>
                  <a:lnTo>
                    <a:pt x="57658" y="10858"/>
                  </a:lnTo>
                  <a:lnTo>
                    <a:pt x="58191" y="16230"/>
                  </a:lnTo>
                  <a:lnTo>
                    <a:pt x="63741" y="20027"/>
                  </a:lnTo>
                  <a:lnTo>
                    <a:pt x="71437" y="21501"/>
                  </a:lnTo>
                  <a:lnTo>
                    <a:pt x="78422" y="19888"/>
                  </a:lnTo>
                  <a:lnTo>
                    <a:pt x="82956" y="14871"/>
                  </a:lnTo>
                  <a:lnTo>
                    <a:pt x="85039" y="8267"/>
                  </a:lnTo>
                  <a:close/>
                </a:path>
              </a:pathLst>
            </a:custGeom>
            <a:solidFill>
              <a:srgbClr val="C4DF9B"/>
            </a:solidFill>
          </p:spPr>
          <p:txBody>
            <a:bodyPr wrap="square" lIns="0" tIns="0" rIns="0" bIns="0" rtlCol="0"/>
            <a:lstStyle/>
            <a:p>
              <a:endParaRPr/>
            </a:p>
          </p:txBody>
        </p:sp>
        <p:pic>
          <p:nvPicPr>
            <p:cNvPr id="232" name="object 152">
              <a:extLst>
                <a:ext uri="{FF2B5EF4-FFF2-40B4-BE49-F238E27FC236}">
                  <a16:creationId xmlns:a16="http://schemas.microsoft.com/office/drawing/2014/main" id="{5FC57685-89C7-7D20-17A5-CA07566CB169}"/>
                </a:ext>
              </a:extLst>
            </p:cNvPr>
            <p:cNvPicPr/>
            <p:nvPr/>
          </p:nvPicPr>
          <p:blipFill>
            <a:blip r:embed="rId18" cstate="print"/>
            <a:stretch>
              <a:fillRect/>
            </a:stretch>
          </p:blipFill>
          <p:spPr>
            <a:xfrm>
              <a:off x="5721112" y="4187337"/>
              <a:ext cx="165430" cy="104990"/>
            </a:xfrm>
            <a:prstGeom prst="rect">
              <a:avLst/>
            </a:prstGeom>
          </p:spPr>
        </p:pic>
      </p:grpSp>
      <p:grpSp>
        <p:nvGrpSpPr>
          <p:cNvPr id="2" name="object 2"/>
          <p:cNvGrpSpPr/>
          <p:nvPr/>
        </p:nvGrpSpPr>
        <p:grpSpPr>
          <a:xfrm>
            <a:off x="2177976" y="2016006"/>
            <a:ext cx="3024505" cy="864235"/>
            <a:chOff x="2177976" y="2016006"/>
            <a:chExt cx="3024505" cy="864235"/>
          </a:xfrm>
        </p:grpSpPr>
        <p:sp>
          <p:nvSpPr>
            <p:cNvPr id="3" name="object 3"/>
            <p:cNvSpPr/>
            <p:nvPr/>
          </p:nvSpPr>
          <p:spPr>
            <a:xfrm>
              <a:off x="2177976" y="207000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4" name="object 4"/>
            <p:cNvSpPr/>
            <p:nvPr/>
          </p:nvSpPr>
          <p:spPr>
            <a:xfrm>
              <a:off x="2249973" y="241200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5" name="object 5"/>
            <p:cNvSpPr/>
            <p:nvPr/>
          </p:nvSpPr>
          <p:spPr>
            <a:xfrm>
              <a:off x="2249979" y="2231999"/>
              <a:ext cx="467995" cy="144145"/>
            </a:xfrm>
            <a:custGeom>
              <a:avLst/>
              <a:gdLst/>
              <a:ahLst/>
              <a:cxnLst/>
              <a:rect l="l" t="t" r="r" b="b"/>
              <a:pathLst>
                <a:path w="467994" h="144144">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4" y="97040"/>
                  </a:lnTo>
                  <a:lnTo>
                    <a:pt x="467994"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6" name="object 6"/>
            <p:cNvSpPr/>
            <p:nvPr/>
          </p:nvSpPr>
          <p:spPr>
            <a:xfrm>
              <a:off x="2249973" y="2628006"/>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7" name="object 7"/>
            <p:cNvSpPr/>
            <p:nvPr/>
          </p:nvSpPr>
          <p:spPr>
            <a:xfrm>
              <a:off x="2249970" y="2448001"/>
              <a:ext cx="467995" cy="360045"/>
            </a:xfrm>
            <a:custGeom>
              <a:avLst/>
              <a:gdLst/>
              <a:ahLst/>
              <a:cxnLst/>
              <a:rect l="l" t="t" r="r" b="b"/>
              <a:pathLst>
                <a:path w="467994" h="360044">
                  <a:moveTo>
                    <a:pt x="467995" y="262966"/>
                  </a:moveTo>
                  <a:lnTo>
                    <a:pt x="464286" y="244741"/>
                  </a:lnTo>
                  <a:lnTo>
                    <a:pt x="454202" y="229806"/>
                  </a:lnTo>
                  <a:lnTo>
                    <a:pt x="439267" y="219710"/>
                  </a:lnTo>
                  <a:lnTo>
                    <a:pt x="421030" y="216001"/>
                  </a:lnTo>
                  <a:lnTo>
                    <a:pt x="46964" y="216001"/>
                  </a:lnTo>
                  <a:lnTo>
                    <a:pt x="28727" y="219710"/>
                  </a:lnTo>
                  <a:lnTo>
                    <a:pt x="13792" y="229806"/>
                  </a:lnTo>
                  <a:lnTo>
                    <a:pt x="3708" y="244741"/>
                  </a:lnTo>
                  <a:lnTo>
                    <a:pt x="0" y="262966"/>
                  </a:lnTo>
                  <a:lnTo>
                    <a:pt x="0" y="313042"/>
                  </a:lnTo>
                  <a:lnTo>
                    <a:pt x="3708" y="331279"/>
                  </a:lnTo>
                  <a:lnTo>
                    <a:pt x="13792" y="346214"/>
                  </a:lnTo>
                  <a:lnTo>
                    <a:pt x="28727" y="356311"/>
                  </a:lnTo>
                  <a:lnTo>
                    <a:pt x="46964" y="360006"/>
                  </a:lnTo>
                  <a:lnTo>
                    <a:pt x="421030" y="360006"/>
                  </a:lnTo>
                  <a:lnTo>
                    <a:pt x="439267" y="356311"/>
                  </a:lnTo>
                  <a:lnTo>
                    <a:pt x="454202" y="346214"/>
                  </a:lnTo>
                  <a:lnTo>
                    <a:pt x="464286" y="331279"/>
                  </a:lnTo>
                  <a:lnTo>
                    <a:pt x="467995" y="313042"/>
                  </a:lnTo>
                  <a:lnTo>
                    <a:pt x="467995" y="262966"/>
                  </a:lnTo>
                  <a:close/>
                </a:path>
                <a:path w="467994" h="360044">
                  <a:moveTo>
                    <a:pt x="467995" y="46964"/>
                  </a:moveTo>
                  <a:lnTo>
                    <a:pt x="464286" y="28740"/>
                  </a:lnTo>
                  <a:lnTo>
                    <a:pt x="454202" y="13804"/>
                  </a:lnTo>
                  <a:lnTo>
                    <a:pt x="439267" y="3708"/>
                  </a:lnTo>
                  <a:lnTo>
                    <a:pt x="421030" y="0"/>
                  </a:lnTo>
                  <a:lnTo>
                    <a:pt x="46964" y="0"/>
                  </a:lnTo>
                  <a:lnTo>
                    <a:pt x="28727" y="3708"/>
                  </a:lnTo>
                  <a:lnTo>
                    <a:pt x="13792" y="13804"/>
                  </a:lnTo>
                  <a:lnTo>
                    <a:pt x="3708" y="28740"/>
                  </a:lnTo>
                  <a:lnTo>
                    <a:pt x="0" y="46964"/>
                  </a:lnTo>
                  <a:lnTo>
                    <a:pt x="0" y="97040"/>
                  </a:lnTo>
                  <a:lnTo>
                    <a:pt x="3708" y="115277"/>
                  </a:lnTo>
                  <a:lnTo>
                    <a:pt x="13792" y="130213"/>
                  </a:lnTo>
                  <a:lnTo>
                    <a:pt x="28727" y="140309"/>
                  </a:lnTo>
                  <a:lnTo>
                    <a:pt x="46964" y="144005"/>
                  </a:lnTo>
                  <a:lnTo>
                    <a:pt x="421030" y="144005"/>
                  </a:lnTo>
                  <a:lnTo>
                    <a:pt x="439267" y="140309"/>
                  </a:lnTo>
                  <a:lnTo>
                    <a:pt x="454202"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8" name="object 8"/>
            <p:cNvSpPr/>
            <p:nvPr/>
          </p:nvSpPr>
          <p:spPr>
            <a:xfrm>
              <a:off x="3178774" y="204480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9" name="object 9"/>
            <p:cNvSpPr/>
            <p:nvPr/>
          </p:nvSpPr>
          <p:spPr>
            <a:xfrm>
              <a:off x="3167974" y="203400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10" name="object 10"/>
            <p:cNvSpPr/>
            <p:nvPr/>
          </p:nvSpPr>
          <p:spPr>
            <a:xfrm>
              <a:off x="3167974" y="2034009"/>
              <a:ext cx="1116330" cy="144145"/>
            </a:xfrm>
            <a:custGeom>
              <a:avLst/>
              <a:gdLst/>
              <a:ahLst/>
              <a:cxnLst/>
              <a:rect l="l" t="t" r="r" b="b"/>
              <a:pathLst>
                <a:path w="1116329" h="144144">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11" name="object 11"/>
          <p:cNvGrpSpPr/>
          <p:nvPr/>
        </p:nvGrpSpPr>
        <p:grpSpPr>
          <a:xfrm>
            <a:off x="7379977" y="2016006"/>
            <a:ext cx="3024505" cy="864235"/>
            <a:chOff x="7379977" y="2016006"/>
            <a:chExt cx="3024505" cy="864235"/>
          </a:xfrm>
        </p:grpSpPr>
        <p:sp>
          <p:nvSpPr>
            <p:cNvPr id="12" name="object 12"/>
            <p:cNvSpPr/>
            <p:nvPr/>
          </p:nvSpPr>
          <p:spPr>
            <a:xfrm>
              <a:off x="7379977" y="207000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13" name="object 13"/>
            <p:cNvSpPr/>
            <p:nvPr/>
          </p:nvSpPr>
          <p:spPr>
            <a:xfrm>
              <a:off x="7451973" y="241200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14" name="object 14"/>
            <p:cNvSpPr/>
            <p:nvPr/>
          </p:nvSpPr>
          <p:spPr>
            <a:xfrm>
              <a:off x="7451978" y="2231999"/>
              <a:ext cx="467995" cy="144145"/>
            </a:xfrm>
            <a:custGeom>
              <a:avLst/>
              <a:gdLst/>
              <a:ahLst/>
              <a:cxnLst/>
              <a:rect l="l" t="t" r="r" b="b"/>
              <a:pathLst>
                <a:path w="467995" h="144144">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5" y="97040"/>
                  </a:lnTo>
                  <a:lnTo>
                    <a:pt x="467995"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15" name="object 15"/>
            <p:cNvSpPr/>
            <p:nvPr/>
          </p:nvSpPr>
          <p:spPr>
            <a:xfrm>
              <a:off x="7451973" y="2628006"/>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16" name="object 16"/>
            <p:cNvSpPr/>
            <p:nvPr/>
          </p:nvSpPr>
          <p:spPr>
            <a:xfrm>
              <a:off x="7451979" y="2448001"/>
              <a:ext cx="467995" cy="360045"/>
            </a:xfrm>
            <a:custGeom>
              <a:avLst/>
              <a:gdLst/>
              <a:ahLst/>
              <a:cxnLst/>
              <a:rect l="l" t="t" r="r" b="b"/>
              <a:pathLst>
                <a:path w="467995" h="360044">
                  <a:moveTo>
                    <a:pt x="467995" y="262966"/>
                  </a:moveTo>
                  <a:lnTo>
                    <a:pt x="464286" y="244741"/>
                  </a:lnTo>
                  <a:lnTo>
                    <a:pt x="454190" y="229806"/>
                  </a:lnTo>
                  <a:lnTo>
                    <a:pt x="439254" y="219710"/>
                  </a:lnTo>
                  <a:lnTo>
                    <a:pt x="421030" y="216001"/>
                  </a:lnTo>
                  <a:lnTo>
                    <a:pt x="46964" y="216001"/>
                  </a:lnTo>
                  <a:lnTo>
                    <a:pt x="28727" y="219710"/>
                  </a:lnTo>
                  <a:lnTo>
                    <a:pt x="13792" y="229806"/>
                  </a:lnTo>
                  <a:lnTo>
                    <a:pt x="3695" y="244741"/>
                  </a:lnTo>
                  <a:lnTo>
                    <a:pt x="0" y="262966"/>
                  </a:lnTo>
                  <a:lnTo>
                    <a:pt x="0" y="313042"/>
                  </a:lnTo>
                  <a:lnTo>
                    <a:pt x="3695" y="331279"/>
                  </a:lnTo>
                  <a:lnTo>
                    <a:pt x="13792" y="346214"/>
                  </a:lnTo>
                  <a:lnTo>
                    <a:pt x="28727" y="356311"/>
                  </a:lnTo>
                  <a:lnTo>
                    <a:pt x="46964" y="360006"/>
                  </a:lnTo>
                  <a:lnTo>
                    <a:pt x="421030" y="360006"/>
                  </a:lnTo>
                  <a:lnTo>
                    <a:pt x="439254" y="356311"/>
                  </a:lnTo>
                  <a:lnTo>
                    <a:pt x="454190" y="346214"/>
                  </a:lnTo>
                  <a:lnTo>
                    <a:pt x="464286" y="331279"/>
                  </a:lnTo>
                  <a:lnTo>
                    <a:pt x="467995" y="313042"/>
                  </a:lnTo>
                  <a:lnTo>
                    <a:pt x="467995" y="262966"/>
                  </a:lnTo>
                  <a:close/>
                </a:path>
                <a:path w="467995" h="360044">
                  <a:moveTo>
                    <a:pt x="467995" y="46964"/>
                  </a:moveTo>
                  <a:lnTo>
                    <a:pt x="464286" y="28740"/>
                  </a:lnTo>
                  <a:lnTo>
                    <a:pt x="454190" y="13804"/>
                  </a:lnTo>
                  <a:lnTo>
                    <a:pt x="439254" y="3708"/>
                  </a:lnTo>
                  <a:lnTo>
                    <a:pt x="421030" y="0"/>
                  </a:lnTo>
                  <a:lnTo>
                    <a:pt x="46964" y="0"/>
                  </a:lnTo>
                  <a:lnTo>
                    <a:pt x="28727" y="3708"/>
                  </a:lnTo>
                  <a:lnTo>
                    <a:pt x="13792" y="13804"/>
                  </a:lnTo>
                  <a:lnTo>
                    <a:pt x="3695" y="28740"/>
                  </a:lnTo>
                  <a:lnTo>
                    <a:pt x="0" y="46964"/>
                  </a:lnTo>
                  <a:lnTo>
                    <a:pt x="0" y="97040"/>
                  </a:lnTo>
                  <a:lnTo>
                    <a:pt x="3695" y="115277"/>
                  </a:lnTo>
                  <a:lnTo>
                    <a:pt x="13792" y="130213"/>
                  </a:lnTo>
                  <a:lnTo>
                    <a:pt x="28727" y="140309"/>
                  </a:lnTo>
                  <a:lnTo>
                    <a:pt x="46964" y="144005"/>
                  </a:lnTo>
                  <a:lnTo>
                    <a:pt x="421030" y="144005"/>
                  </a:lnTo>
                  <a:lnTo>
                    <a:pt x="439254" y="140309"/>
                  </a:lnTo>
                  <a:lnTo>
                    <a:pt x="454190"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17" name="object 17"/>
            <p:cNvSpPr/>
            <p:nvPr/>
          </p:nvSpPr>
          <p:spPr>
            <a:xfrm>
              <a:off x="8380774" y="204480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18" name="object 18"/>
            <p:cNvSpPr/>
            <p:nvPr/>
          </p:nvSpPr>
          <p:spPr>
            <a:xfrm>
              <a:off x="8369974" y="203400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19" name="object 19"/>
            <p:cNvSpPr/>
            <p:nvPr/>
          </p:nvSpPr>
          <p:spPr>
            <a:xfrm>
              <a:off x="8369974" y="2034009"/>
              <a:ext cx="1116330" cy="144145"/>
            </a:xfrm>
            <a:custGeom>
              <a:avLst/>
              <a:gdLst/>
              <a:ahLst/>
              <a:cxnLst/>
              <a:rect l="l" t="t" r="r" b="b"/>
              <a:pathLst>
                <a:path w="1116329" h="144144">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20" name="object 20"/>
          <p:cNvGrpSpPr/>
          <p:nvPr/>
        </p:nvGrpSpPr>
        <p:grpSpPr>
          <a:xfrm>
            <a:off x="7379977" y="5439986"/>
            <a:ext cx="3024505" cy="864235"/>
            <a:chOff x="7379977" y="5439986"/>
            <a:chExt cx="3024505" cy="864235"/>
          </a:xfrm>
        </p:grpSpPr>
        <p:sp>
          <p:nvSpPr>
            <p:cNvPr id="21" name="object 21"/>
            <p:cNvSpPr/>
            <p:nvPr/>
          </p:nvSpPr>
          <p:spPr>
            <a:xfrm>
              <a:off x="7379977" y="549398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22" name="object 22"/>
            <p:cNvSpPr/>
            <p:nvPr/>
          </p:nvSpPr>
          <p:spPr>
            <a:xfrm>
              <a:off x="7451973" y="583598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23" name="object 23"/>
            <p:cNvSpPr/>
            <p:nvPr/>
          </p:nvSpPr>
          <p:spPr>
            <a:xfrm>
              <a:off x="7451978" y="5655979"/>
              <a:ext cx="467995" cy="144145"/>
            </a:xfrm>
            <a:custGeom>
              <a:avLst/>
              <a:gdLst/>
              <a:ahLst/>
              <a:cxnLst/>
              <a:rect l="l" t="t" r="r" b="b"/>
              <a:pathLst>
                <a:path w="467995" h="144145">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5" y="97040"/>
                  </a:lnTo>
                  <a:lnTo>
                    <a:pt x="467995"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24" name="object 24"/>
            <p:cNvSpPr/>
            <p:nvPr/>
          </p:nvSpPr>
          <p:spPr>
            <a:xfrm>
              <a:off x="7451973" y="605198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25" name="object 25"/>
            <p:cNvSpPr/>
            <p:nvPr/>
          </p:nvSpPr>
          <p:spPr>
            <a:xfrm>
              <a:off x="7451979" y="5871984"/>
              <a:ext cx="467995" cy="360045"/>
            </a:xfrm>
            <a:custGeom>
              <a:avLst/>
              <a:gdLst/>
              <a:ahLst/>
              <a:cxnLst/>
              <a:rect l="l" t="t" r="r" b="b"/>
              <a:pathLst>
                <a:path w="467995" h="360045">
                  <a:moveTo>
                    <a:pt x="467995" y="262966"/>
                  </a:moveTo>
                  <a:lnTo>
                    <a:pt x="464286" y="244741"/>
                  </a:lnTo>
                  <a:lnTo>
                    <a:pt x="454190" y="229806"/>
                  </a:lnTo>
                  <a:lnTo>
                    <a:pt x="439254" y="219710"/>
                  </a:lnTo>
                  <a:lnTo>
                    <a:pt x="421030" y="216001"/>
                  </a:lnTo>
                  <a:lnTo>
                    <a:pt x="46964" y="216001"/>
                  </a:lnTo>
                  <a:lnTo>
                    <a:pt x="28727" y="219710"/>
                  </a:lnTo>
                  <a:lnTo>
                    <a:pt x="13792" y="229806"/>
                  </a:lnTo>
                  <a:lnTo>
                    <a:pt x="3695" y="244741"/>
                  </a:lnTo>
                  <a:lnTo>
                    <a:pt x="0" y="262966"/>
                  </a:lnTo>
                  <a:lnTo>
                    <a:pt x="0" y="313042"/>
                  </a:lnTo>
                  <a:lnTo>
                    <a:pt x="3695" y="331279"/>
                  </a:lnTo>
                  <a:lnTo>
                    <a:pt x="13792" y="346214"/>
                  </a:lnTo>
                  <a:lnTo>
                    <a:pt x="28727" y="356298"/>
                  </a:lnTo>
                  <a:lnTo>
                    <a:pt x="46964" y="360006"/>
                  </a:lnTo>
                  <a:lnTo>
                    <a:pt x="421030" y="360006"/>
                  </a:lnTo>
                  <a:lnTo>
                    <a:pt x="439254" y="356298"/>
                  </a:lnTo>
                  <a:lnTo>
                    <a:pt x="454190" y="346214"/>
                  </a:lnTo>
                  <a:lnTo>
                    <a:pt x="464286" y="331279"/>
                  </a:lnTo>
                  <a:lnTo>
                    <a:pt x="467995" y="313042"/>
                  </a:lnTo>
                  <a:lnTo>
                    <a:pt x="467995" y="262966"/>
                  </a:lnTo>
                  <a:close/>
                </a:path>
                <a:path w="467995" h="360045">
                  <a:moveTo>
                    <a:pt x="467995" y="46964"/>
                  </a:moveTo>
                  <a:lnTo>
                    <a:pt x="464286" y="28740"/>
                  </a:lnTo>
                  <a:lnTo>
                    <a:pt x="454190" y="13804"/>
                  </a:lnTo>
                  <a:lnTo>
                    <a:pt x="439254" y="3708"/>
                  </a:lnTo>
                  <a:lnTo>
                    <a:pt x="421030" y="0"/>
                  </a:lnTo>
                  <a:lnTo>
                    <a:pt x="46964" y="0"/>
                  </a:lnTo>
                  <a:lnTo>
                    <a:pt x="28727" y="3708"/>
                  </a:lnTo>
                  <a:lnTo>
                    <a:pt x="13792" y="13804"/>
                  </a:lnTo>
                  <a:lnTo>
                    <a:pt x="3695" y="28740"/>
                  </a:lnTo>
                  <a:lnTo>
                    <a:pt x="0" y="46964"/>
                  </a:lnTo>
                  <a:lnTo>
                    <a:pt x="0" y="97040"/>
                  </a:lnTo>
                  <a:lnTo>
                    <a:pt x="3695" y="115277"/>
                  </a:lnTo>
                  <a:lnTo>
                    <a:pt x="13792" y="130213"/>
                  </a:lnTo>
                  <a:lnTo>
                    <a:pt x="28727" y="140296"/>
                  </a:lnTo>
                  <a:lnTo>
                    <a:pt x="46964" y="144005"/>
                  </a:lnTo>
                  <a:lnTo>
                    <a:pt x="421030" y="144005"/>
                  </a:lnTo>
                  <a:lnTo>
                    <a:pt x="439254" y="140296"/>
                  </a:lnTo>
                  <a:lnTo>
                    <a:pt x="454190"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26" name="object 26"/>
            <p:cNvSpPr/>
            <p:nvPr/>
          </p:nvSpPr>
          <p:spPr>
            <a:xfrm>
              <a:off x="8380774" y="54687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27" name="object 27"/>
            <p:cNvSpPr/>
            <p:nvPr/>
          </p:nvSpPr>
          <p:spPr>
            <a:xfrm>
              <a:off x="8369974" y="54579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28" name="object 28"/>
            <p:cNvSpPr/>
            <p:nvPr/>
          </p:nvSpPr>
          <p:spPr>
            <a:xfrm>
              <a:off x="8369974" y="5457988"/>
              <a:ext cx="1116330" cy="144145"/>
            </a:xfrm>
            <a:custGeom>
              <a:avLst/>
              <a:gdLst/>
              <a:ahLst/>
              <a:cxnLst/>
              <a:rect l="l" t="t" r="r" b="b"/>
              <a:pathLst>
                <a:path w="1116329" h="144145">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29" name="object 29"/>
          <p:cNvGrpSpPr/>
          <p:nvPr/>
        </p:nvGrpSpPr>
        <p:grpSpPr>
          <a:xfrm>
            <a:off x="2177976" y="5439986"/>
            <a:ext cx="3024505" cy="864235"/>
            <a:chOff x="2177976" y="5439986"/>
            <a:chExt cx="3024505" cy="864235"/>
          </a:xfrm>
        </p:grpSpPr>
        <p:sp>
          <p:nvSpPr>
            <p:cNvPr id="30" name="object 30"/>
            <p:cNvSpPr/>
            <p:nvPr/>
          </p:nvSpPr>
          <p:spPr>
            <a:xfrm>
              <a:off x="2177976" y="549398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31" name="object 31"/>
            <p:cNvSpPr/>
            <p:nvPr/>
          </p:nvSpPr>
          <p:spPr>
            <a:xfrm>
              <a:off x="2249973" y="583598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32" name="object 32"/>
            <p:cNvSpPr/>
            <p:nvPr/>
          </p:nvSpPr>
          <p:spPr>
            <a:xfrm>
              <a:off x="2249979" y="5655979"/>
              <a:ext cx="467995" cy="144145"/>
            </a:xfrm>
            <a:custGeom>
              <a:avLst/>
              <a:gdLst/>
              <a:ahLst/>
              <a:cxnLst/>
              <a:rect l="l" t="t" r="r" b="b"/>
              <a:pathLst>
                <a:path w="467994" h="144145">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4" y="97040"/>
                  </a:lnTo>
                  <a:lnTo>
                    <a:pt x="467994"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33" name="object 33"/>
            <p:cNvSpPr/>
            <p:nvPr/>
          </p:nvSpPr>
          <p:spPr>
            <a:xfrm>
              <a:off x="2249973" y="605198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34" name="object 34"/>
            <p:cNvSpPr/>
            <p:nvPr/>
          </p:nvSpPr>
          <p:spPr>
            <a:xfrm>
              <a:off x="2249970" y="5871984"/>
              <a:ext cx="467995" cy="360045"/>
            </a:xfrm>
            <a:custGeom>
              <a:avLst/>
              <a:gdLst/>
              <a:ahLst/>
              <a:cxnLst/>
              <a:rect l="l" t="t" r="r" b="b"/>
              <a:pathLst>
                <a:path w="467994" h="360045">
                  <a:moveTo>
                    <a:pt x="467995" y="262966"/>
                  </a:moveTo>
                  <a:lnTo>
                    <a:pt x="464286" y="244741"/>
                  </a:lnTo>
                  <a:lnTo>
                    <a:pt x="454202" y="229806"/>
                  </a:lnTo>
                  <a:lnTo>
                    <a:pt x="439267" y="219710"/>
                  </a:lnTo>
                  <a:lnTo>
                    <a:pt x="421030" y="216001"/>
                  </a:lnTo>
                  <a:lnTo>
                    <a:pt x="46964" y="216001"/>
                  </a:lnTo>
                  <a:lnTo>
                    <a:pt x="28727" y="219710"/>
                  </a:lnTo>
                  <a:lnTo>
                    <a:pt x="13792" y="229806"/>
                  </a:lnTo>
                  <a:lnTo>
                    <a:pt x="3708" y="244741"/>
                  </a:lnTo>
                  <a:lnTo>
                    <a:pt x="0" y="262966"/>
                  </a:lnTo>
                  <a:lnTo>
                    <a:pt x="0" y="313042"/>
                  </a:lnTo>
                  <a:lnTo>
                    <a:pt x="3708" y="331279"/>
                  </a:lnTo>
                  <a:lnTo>
                    <a:pt x="13792" y="346214"/>
                  </a:lnTo>
                  <a:lnTo>
                    <a:pt x="28727" y="356298"/>
                  </a:lnTo>
                  <a:lnTo>
                    <a:pt x="46964" y="360006"/>
                  </a:lnTo>
                  <a:lnTo>
                    <a:pt x="421030" y="360006"/>
                  </a:lnTo>
                  <a:lnTo>
                    <a:pt x="439267" y="356298"/>
                  </a:lnTo>
                  <a:lnTo>
                    <a:pt x="454202" y="346214"/>
                  </a:lnTo>
                  <a:lnTo>
                    <a:pt x="464286" y="331279"/>
                  </a:lnTo>
                  <a:lnTo>
                    <a:pt x="467995" y="313042"/>
                  </a:lnTo>
                  <a:lnTo>
                    <a:pt x="467995" y="262966"/>
                  </a:lnTo>
                  <a:close/>
                </a:path>
                <a:path w="467994" h="360045">
                  <a:moveTo>
                    <a:pt x="467995" y="46964"/>
                  </a:moveTo>
                  <a:lnTo>
                    <a:pt x="464286" y="28740"/>
                  </a:lnTo>
                  <a:lnTo>
                    <a:pt x="454202" y="13804"/>
                  </a:lnTo>
                  <a:lnTo>
                    <a:pt x="439267" y="3708"/>
                  </a:lnTo>
                  <a:lnTo>
                    <a:pt x="421030" y="0"/>
                  </a:lnTo>
                  <a:lnTo>
                    <a:pt x="46964" y="0"/>
                  </a:lnTo>
                  <a:lnTo>
                    <a:pt x="28727" y="3708"/>
                  </a:lnTo>
                  <a:lnTo>
                    <a:pt x="13792" y="13804"/>
                  </a:lnTo>
                  <a:lnTo>
                    <a:pt x="3708" y="28740"/>
                  </a:lnTo>
                  <a:lnTo>
                    <a:pt x="0" y="46964"/>
                  </a:lnTo>
                  <a:lnTo>
                    <a:pt x="0" y="97040"/>
                  </a:lnTo>
                  <a:lnTo>
                    <a:pt x="3708" y="115277"/>
                  </a:lnTo>
                  <a:lnTo>
                    <a:pt x="13792" y="130213"/>
                  </a:lnTo>
                  <a:lnTo>
                    <a:pt x="28727" y="140296"/>
                  </a:lnTo>
                  <a:lnTo>
                    <a:pt x="46964" y="144005"/>
                  </a:lnTo>
                  <a:lnTo>
                    <a:pt x="421030" y="144005"/>
                  </a:lnTo>
                  <a:lnTo>
                    <a:pt x="439267" y="140296"/>
                  </a:lnTo>
                  <a:lnTo>
                    <a:pt x="454202"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35" name="object 35"/>
            <p:cNvSpPr/>
            <p:nvPr/>
          </p:nvSpPr>
          <p:spPr>
            <a:xfrm>
              <a:off x="3178774" y="54687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36" name="object 36"/>
            <p:cNvSpPr/>
            <p:nvPr/>
          </p:nvSpPr>
          <p:spPr>
            <a:xfrm>
              <a:off x="3167974" y="54579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37" name="object 37"/>
            <p:cNvSpPr/>
            <p:nvPr/>
          </p:nvSpPr>
          <p:spPr>
            <a:xfrm>
              <a:off x="3167974" y="5457988"/>
              <a:ext cx="1116330" cy="144145"/>
            </a:xfrm>
            <a:custGeom>
              <a:avLst/>
              <a:gdLst/>
              <a:ahLst/>
              <a:cxnLst/>
              <a:rect l="l" t="t" r="r" b="b"/>
              <a:pathLst>
                <a:path w="1116329" h="144145">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38" name="object 38"/>
          <p:cNvGrpSpPr/>
          <p:nvPr/>
        </p:nvGrpSpPr>
        <p:grpSpPr>
          <a:xfrm>
            <a:off x="6227978" y="1166025"/>
            <a:ext cx="4176395" cy="144145"/>
            <a:chOff x="6227978" y="1166025"/>
            <a:chExt cx="4176395" cy="144145"/>
          </a:xfrm>
        </p:grpSpPr>
        <p:sp>
          <p:nvSpPr>
            <p:cNvPr id="39" name="object 39"/>
            <p:cNvSpPr/>
            <p:nvPr/>
          </p:nvSpPr>
          <p:spPr>
            <a:xfrm>
              <a:off x="6227978" y="1166025"/>
              <a:ext cx="4176395" cy="144145"/>
            </a:xfrm>
            <a:custGeom>
              <a:avLst/>
              <a:gdLst/>
              <a:ahLst/>
              <a:cxnLst/>
              <a:rect l="l" t="t" r="r" b="b"/>
              <a:pathLst>
                <a:path w="4176395" h="144144">
                  <a:moveTo>
                    <a:pt x="4176001" y="0"/>
                  </a:moveTo>
                  <a:lnTo>
                    <a:pt x="0" y="0"/>
                  </a:lnTo>
                  <a:lnTo>
                    <a:pt x="0" y="144005"/>
                  </a:lnTo>
                  <a:lnTo>
                    <a:pt x="4176001" y="144005"/>
                  </a:lnTo>
                  <a:lnTo>
                    <a:pt x="4176001" y="0"/>
                  </a:lnTo>
                  <a:close/>
                </a:path>
              </a:pathLst>
            </a:custGeom>
            <a:solidFill>
              <a:srgbClr val="5BCBF5"/>
            </a:solidFill>
          </p:spPr>
          <p:txBody>
            <a:bodyPr wrap="square" lIns="0" tIns="0" rIns="0" bIns="0" rtlCol="0"/>
            <a:lstStyle/>
            <a:p>
              <a:endParaRPr/>
            </a:p>
          </p:txBody>
        </p:sp>
        <p:pic>
          <p:nvPicPr>
            <p:cNvPr id="40" name="object 40"/>
            <p:cNvPicPr/>
            <p:nvPr/>
          </p:nvPicPr>
          <p:blipFill>
            <a:blip r:embed="rId19" cstate="print"/>
            <a:stretch>
              <a:fillRect/>
            </a:stretch>
          </p:blipFill>
          <p:spPr>
            <a:xfrm>
              <a:off x="6227978" y="1166025"/>
              <a:ext cx="141777" cy="143992"/>
            </a:xfrm>
            <a:prstGeom prst="rect">
              <a:avLst/>
            </a:prstGeom>
          </p:spPr>
        </p:pic>
      </p:grpSp>
      <p:grpSp>
        <p:nvGrpSpPr>
          <p:cNvPr id="41" name="object 41"/>
          <p:cNvGrpSpPr/>
          <p:nvPr/>
        </p:nvGrpSpPr>
        <p:grpSpPr>
          <a:xfrm>
            <a:off x="1025969" y="1166025"/>
            <a:ext cx="4176395" cy="144145"/>
            <a:chOff x="1025969" y="1166025"/>
            <a:chExt cx="4176395" cy="144145"/>
          </a:xfrm>
        </p:grpSpPr>
        <p:sp>
          <p:nvSpPr>
            <p:cNvPr id="42" name="object 42"/>
            <p:cNvSpPr/>
            <p:nvPr/>
          </p:nvSpPr>
          <p:spPr>
            <a:xfrm>
              <a:off x="1025969" y="1166025"/>
              <a:ext cx="4176395" cy="144145"/>
            </a:xfrm>
            <a:custGeom>
              <a:avLst/>
              <a:gdLst/>
              <a:ahLst/>
              <a:cxnLst/>
              <a:rect l="l" t="t" r="r" b="b"/>
              <a:pathLst>
                <a:path w="4176395" h="144144">
                  <a:moveTo>
                    <a:pt x="4176001" y="0"/>
                  </a:moveTo>
                  <a:lnTo>
                    <a:pt x="0" y="0"/>
                  </a:lnTo>
                  <a:lnTo>
                    <a:pt x="0" y="144005"/>
                  </a:lnTo>
                  <a:lnTo>
                    <a:pt x="4176001" y="144005"/>
                  </a:lnTo>
                  <a:lnTo>
                    <a:pt x="4176001" y="0"/>
                  </a:lnTo>
                  <a:close/>
                </a:path>
              </a:pathLst>
            </a:custGeom>
            <a:solidFill>
              <a:srgbClr val="5BCBF5"/>
            </a:solidFill>
          </p:spPr>
          <p:txBody>
            <a:bodyPr wrap="square" lIns="0" tIns="0" rIns="0" bIns="0" rtlCol="0"/>
            <a:lstStyle/>
            <a:p>
              <a:endParaRPr/>
            </a:p>
          </p:txBody>
        </p:sp>
        <p:pic>
          <p:nvPicPr>
            <p:cNvPr id="43" name="object 43"/>
            <p:cNvPicPr/>
            <p:nvPr/>
          </p:nvPicPr>
          <p:blipFill>
            <a:blip r:embed="rId20" cstate="print"/>
            <a:stretch>
              <a:fillRect/>
            </a:stretch>
          </p:blipFill>
          <p:spPr>
            <a:xfrm>
              <a:off x="1025969" y="1166025"/>
              <a:ext cx="141786" cy="143992"/>
            </a:xfrm>
            <a:prstGeom prst="rect">
              <a:avLst/>
            </a:prstGeom>
          </p:spPr>
        </p:pic>
      </p:grpSp>
      <p:grpSp>
        <p:nvGrpSpPr>
          <p:cNvPr id="44" name="object 44"/>
          <p:cNvGrpSpPr/>
          <p:nvPr/>
        </p:nvGrpSpPr>
        <p:grpSpPr>
          <a:xfrm>
            <a:off x="6227978" y="4586020"/>
            <a:ext cx="4176395" cy="144145"/>
            <a:chOff x="6227978" y="4586020"/>
            <a:chExt cx="4176395" cy="144145"/>
          </a:xfrm>
        </p:grpSpPr>
        <p:sp>
          <p:nvSpPr>
            <p:cNvPr id="45" name="object 45"/>
            <p:cNvSpPr/>
            <p:nvPr/>
          </p:nvSpPr>
          <p:spPr>
            <a:xfrm>
              <a:off x="6227978" y="4586020"/>
              <a:ext cx="4176395" cy="144145"/>
            </a:xfrm>
            <a:custGeom>
              <a:avLst/>
              <a:gdLst/>
              <a:ahLst/>
              <a:cxnLst/>
              <a:rect l="l" t="t" r="r" b="b"/>
              <a:pathLst>
                <a:path w="4176395" h="144145">
                  <a:moveTo>
                    <a:pt x="4176001" y="0"/>
                  </a:moveTo>
                  <a:lnTo>
                    <a:pt x="0" y="0"/>
                  </a:lnTo>
                  <a:lnTo>
                    <a:pt x="0" y="144005"/>
                  </a:lnTo>
                  <a:lnTo>
                    <a:pt x="4176001" y="144005"/>
                  </a:lnTo>
                  <a:lnTo>
                    <a:pt x="4176001" y="0"/>
                  </a:lnTo>
                  <a:close/>
                </a:path>
              </a:pathLst>
            </a:custGeom>
            <a:solidFill>
              <a:srgbClr val="5BCBF5"/>
            </a:solidFill>
          </p:spPr>
          <p:txBody>
            <a:bodyPr wrap="square" lIns="0" tIns="0" rIns="0" bIns="0" rtlCol="0"/>
            <a:lstStyle/>
            <a:p>
              <a:endParaRPr/>
            </a:p>
          </p:txBody>
        </p:sp>
        <p:pic>
          <p:nvPicPr>
            <p:cNvPr id="46" name="object 46"/>
            <p:cNvPicPr/>
            <p:nvPr/>
          </p:nvPicPr>
          <p:blipFill>
            <a:blip r:embed="rId21" cstate="print"/>
            <a:stretch>
              <a:fillRect/>
            </a:stretch>
          </p:blipFill>
          <p:spPr>
            <a:xfrm>
              <a:off x="6227978" y="4586020"/>
              <a:ext cx="141777" cy="144005"/>
            </a:xfrm>
            <a:prstGeom prst="rect">
              <a:avLst/>
            </a:prstGeom>
          </p:spPr>
        </p:pic>
      </p:grpSp>
      <p:grpSp>
        <p:nvGrpSpPr>
          <p:cNvPr id="47" name="object 47"/>
          <p:cNvGrpSpPr/>
          <p:nvPr/>
        </p:nvGrpSpPr>
        <p:grpSpPr>
          <a:xfrm>
            <a:off x="1025969" y="4586020"/>
            <a:ext cx="4176395" cy="144145"/>
            <a:chOff x="1025969" y="4586020"/>
            <a:chExt cx="4176395" cy="144145"/>
          </a:xfrm>
        </p:grpSpPr>
        <p:sp>
          <p:nvSpPr>
            <p:cNvPr id="48" name="object 48"/>
            <p:cNvSpPr/>
            <p:nvPr/>
          </p:nvSpPr>
          <p:spPr>
            <a:xfrm>
              <a:off x="1025969" y="4586020"/>
              <a:ext cx="4176395" cy="144145"/>
            </a:xfrm>
            <a:custGeom>
              <a:avLst/>
              <a:gdLst/>
              <a:ahLst/>
              <a:cxnLst/>
              <a:rect l="l" t="t" r="r" b="b"/>
              <a:pathLst>
                <a:path w="4176395" h="144145">
                  <a:moveTo>
                    <a:pt x="4176001" y="0"/>
                  </a:moveTo>
                  <a:lnTo>
                    <a:pt x="0" y="0"/>
                  </a:lnTo>
                  <a:lnTo>
                    <a:pt x="0" y="144005"/>
                  </a:lnTo>
                  <a:lnTo>
                    <a:pt x="4176001" y="144005"/>
                  </a:lnTo>
                  <a:lnTo>
                    <a:pt x="4176001" y="0"/>
                  </a:lnTo>
                  <a:close/>
                </a:path>
              </a:pathLst>
            </a:custGeom>
            <a:solidFill>
              <a:srgbClr val="5BCBF5"/>
            </a:solidFill>
          </p:spPr>
          <p:txBody>
            <a:bodyPr wrap="square" lIns="0" tIns="0" rIns="0" bIns="0" rtlCol="0"/>
            <a:lstStyle/>
            <a:p>
              <a:endParaRPr/>
            </a:p>
          </p:txBody>
        </p:sp>
        <p:pic>
          <p:nvPicPr>
            <p:cNvPr id="49" name="object 49"/>
            <p:cNvPicPr/>
            <p:nvPr/>
          </p:nvPicPr>
          <p:blipFill>
            <a:blip r:embed="rId22" cstate="print"/>
            <a:stretch>
              <a:fillRect/>
            </a:stretch>
          </p:blipFill>
          <p:spPr>
            <a:xfrm>
              <a:off x="1025969" y="4586020"/>
              <a:ext cx="141786" cy="144005"/>
            </a:xfrm>
            <a:prstGeom prst="rect">
              <a:avLst/>
            </a:prstGeom>
          </p:spPr>
        </p:pic>
      </p:grpSp>
      <p:pic>
        <p:nvPicPr>
          <p:cNvPr id="51" name="object 51"/>
          <p:cNvPicPr/>
          <p:nvPr/>
        </p:nvPicPr>
        <p:blipFill>
          <a:blip r:embed="rId23" cstate="print"/>
          <a:stretch>
            <a:fillRect/>
          </a:stretch>
        </p:blipFill>
        <p:spPr>
          <a:xfrm>
            <a:off x="287972" y="3564001"/>
            <a:ext cx="593991" cy="288010"/>
          </a:xfrm>
          <a:prstGeom prst="rect">
            <a:avLst/>
          </a:prstGeom>
        </p:spPr>
      </p:pic>
      <p:pic>
        <p:nvPicPr>
          <p:cNvPr id="54" name="object 54"/>
          <p:cNvPicPr/>
          <p:nvPr/>
        </p:nvPicPr>
        <p:blipFill>
          <a:blip r:embed="rId24" cstate="print"/>
          <a:stretch>
            <a:fillRect/>
          </a:stretch>
        </p:blipFill>
        <p:spPr>
          <a:xfrm>
            <a:off x="287985" y="1425981"/>
            <a:ext cx="1818005" cy="2087994"/>
          </a:xfrm>
          <a:prstGeom prst="rect">
            <a:avLst/>
          </a:prstGeom>
        </p:spPr>
      </p:pic>
      <p:pic>
        <p:nvPicPr>
          <p:cNvPr id="55" name="object 55"/>
          <p:cNvPicPr/>
          <p:nvPr/>
        </p:nvPicPr>
        <p:blipFill>
          <a:blip r:embed="rId25" cstate="print"/>
          <a:stretch>
            <a:fillRect/>
          </a:stretch>
        </p:blipFill>
        <p:spPr>
          <a:xfrm>
            <a:off x="5489981" y="1425981"/>
            <a:ext cx="1818005" cy="2087994"/>
          </a:xfrm>
          <a:prstGeom prst="rect">
            <a:avLst/>
          </a:prstGeom>
        </p:spPr>
      </p:pic>
      <p:pic>
        <p:nvPicPr>
          <p:cNvPr id="56" name="object 56"/>
          <p:cNvPicPr/>
          <p:nvPr/>
        </p:nvPicPr>
        <p:blipFill>
          <a:blip r:embed="rId26" cstate="print"/>
          <a:stretch>
            <a:fillRect/>
          </a:stretch>
        </p:blipFill>
        <p:spPr>
          <a:xfrm>
            <a:off x="5489981" y="4845989"/>
            <a:ext cx="1818005" cy="2087994"/>
          </a:xfrm>
          <a:prstGeom prst="rect">
            <a:avLst/>
          </a:prstGeom>
        </p:spPr>
      </p:pic>
      <p:sp>
        <p:nvSpPr>
          <p:cNvPr id="60" name="object 60"/>
          <p:cNvSpPr txBox="1"/>
          <p:nvPr/>
        </p:nvSpPr>
        <p:spPr>
          <a:xfrm>
            <a:off x="9847057" y="3200133"/>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cs typeface="Yu Gothic Pr6N M"/>
              </a:rPr>
              <a:t>▼</a:t>
            </a:r>
            <a:endParaRPr sz="600" dirty="0">
              <a:latin typeface="Yu Gothic Medium" panose="020B0400000000000000" pitchFamily="34" charset="-128"/>
              <a:cs typeface="Yu Gothic Pr6N M"/>
            </a:endParaRPr>
          </a:p>
        </p:txBody>
      </p:sp>
      <p:sp>
        <p:nvSpPr>
          <p:cNvPr id="63" name="object 63"/>
          <p:cNvSpPr txBox="1"/>
          <p:nvPr/>
        </p:nvSpPr>
        <p:spPr>
          <a:xfrm>
            <a:off x="9847057" y="6620129"/>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cs typeface="Yu Gothic Pr6N M"/>
              </a:rPr>
              <a:t>▼</a:t>
            </a:r>
            <a:endParaRPr sz="600" dirty="0">
              <a:latin typeface="Yu Gothic Medium" panose="020B0400000000000000" pitchFamily="34" charset="-128"/>
              <a:cs typeface="Yu Gothic Pr6N M"/>
            </a:endParaRPr>
          </a:p>
        </p:txBody>
      </p:sp>
      <p:sp>
        <p:nvSpPr>
          <p:cNvPr id="66" name="object 66"/>
          <p:cNvSpPr txBox="1"/>
          <p:nvPr/>
        </p:nvSpPr>
        <p:spPr>
          <a:xfrm>
            <a:off x="4645061" y="3200133"/>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cs typeface="Yu Gothic Pr6N M"/>
              </a:rPr>
              <a:t>▼</a:t>
            </a:r>
            <a:endParaRPr sz="600" dirty="0">
              <a:latin typeface="Yu Gothic Medium" panose="020B0400000000000000" pitchFamily="34" charset="-128"/>
              <a:cs typeface="Yu Gothic Pr6N M"/>
            </a:endParaRPr>
          </a:p>
        </p:txBody>
      </p:sp>
      <p:sp>
        <p:nvSpPr>
          <p:cNvPr id="69" name="object 69"/>
          <p:cNvSpPr txBox="1"/>
          <p:nvPr/>
        </p:nvSpPr>
        <p:spPr>
          <a:xfrm>
            <a:off x="4645061" y="6620129"/>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cs typeface="Yu Gothic Pr6N M"/>
              </a:rPr>
              <a:t>▼</a:t>
            </a:r>
            <a:endParaRPr sz="600" dirty="0">
              <a:latin typeface="Yu Gothic Medium" panose="020B0400000000000000" pitchFamily="34" charset="-128"/>
              <a:cs typeface="Yu Gothic Pr6N M"/>
            </a:endParaRPr>
          </a:p>
        </p:txBody>
      </p:sp>
      <p:sp>
        <p:nvSpPr>
          <p:cNvPr id="70" name="object 70"/>
          <p:cNvSpPr/>
          <p:nvPr/>
        </p:nvSpPr>
        <p:spPr>
          <a:xfrm>
            <a:off x="5489986" y="3996005"/>
            <a:ext cx="4914265" cy="0"/>
          </a:xfrm>
          <a:custGeom>
            <a:avLst/>
            <a:gdLst/>
            <a:ahLst/>
            <a:cxnLst/>
            <a:rect l="l" t="t" r="r" b="b"/>
            <a:pathLst>
              <a:path w="4914265">
                <a:moveTo>
                  <a:pt x="0" y="0"/>
                </a:moveTo>
                <a:lnTo>
                  <a:pt x="4913998" y="0"/>
                </a:lnTo>
              </a:path>
            </a:pathLst>
          </a:custGeom>
          <a:ln w="3594">
            <a:solidFill>
              <a:srgbClr val="5BCBF5"/>
            </a:solidFill>
          </a:ln>
        </p:spPr>
        <p:txBody>
          <a:bodyPr wrap="square" lIns="0" tIns="0" rIns="0" bIns="0" rtlCol="0"/>
          <a:lstStyle/>
          <a:p>
            <a:endParaRPr/>
          </a:p>
        </p:txBody>
      </p:sp>
      <p:sp>
        <p:nvSpPr>
          <p:cNvPr id="71" name="object 71"/>
          <p:cNvSpPr/>
          <p:nvPr/>
        </p:nvSpPr>
        <p:spPr>
          <a:xfrm>
            <a:off x="287986" y="3996005"/>
            <a:ext cx="4914265" cy="0"/>
          </a:xfrm>
          <a:custGeom>
            <a:avLst/>
            <a:gdLst/>
            <a:ahLst/>
            <a:cxnLst/>
            <a:rect l="l" t="t" r="r" b="b"/>
            <a:pathLst>
              <a:path w="4914265">
                <a:moveTo>
                  <a:pt x="0" y="0"/>
                </a:moveTo>
                <a:lnTo>
                  <a:pt x="4913998" y="0"/>
                </a:lnTo>
              </a:path>
            </a:pathLst>
          </a:custGeom>
          <a:ln w="3594">
            <a:solidFill>
              <a:srgbClr val="5BCBF5"/>
            </a:solidFill>
          </a:ln>
        </p:spPr>
        <p:txBody>
          <a:bodyPr wrap="square" lIns="0" tIns="0" rIns="0" bIns="0" rtlCol="0"/>
          <a:lstStyle/>
          <a:p>
            <a:endParaRPr/>
          </a:p>
        </p:txBody>
      </p:sp>
      <p:grpSp>
        <p:nvGrpSpPr>
          <p:cNvPr id="98" name="object 98"/>
          <p:cNvGrpSpPr/>
          <p:nvPr/>
        </p:nvGrpSpPr>
        <p:grpSpPr>
          <a:xfrm>
            <a:off x="287973" y="666000"/>
            <a:ext cx="648335" cy="648335"/>
            <a:chOff x="287973" y="666000"/>
            <a:chExt cx="648335" cy="648335"/>
          </a:xfrm>
        </p:grpSpPr>
        <p:sp>
          <p:nvSpPr>
            <p:cNvPr id="99" name="object 99"/>
            <p:cNvSpPr/>
            <p:nvPr/>
          </p:nvSpPr>
          <p:spPr>
            <a:xfrm>
              <a:off x="287973" y="792476"/>
              <a:ext cx="80645" cy="335915"/>
            </a:xfrm>
            <a:custGeom>
              <a:avLst/>
              <a:gdLst/>
              <a:ahLst/>
              <a:cxnLst/>
              <a:rect l="l" t="t" r="r" b="b"/>
              <a:pathLst>
                <a:path w="80645" h="335915">
                  <a:moveTo>
                    <a:pt x="68131" y="0"/>
                  </a:moveTo>
                  <a:lnTo>
                    <a:pt x="30123" y="60939"/>
                  </a:lnTo>
                  <a:lnTo>
                    <a:pt x="13728" y="103953"/>
                  </a:lnTo>
                  <a:lnTo>
                    <a:pt x="3524" y="149649"/>
                  </a:lnTo>
                  <a:lnTo>
                    <a:pt x="0" y="197533"/>
                  </a:lnTo>
                  <a:lnTo>
                    <a:pt x="3524" y="245404"/>
                  </a:lnTo>
                  <a:lnTo>
                    <a:pt x="13728" y="291102"/>
                  </a:lnTo>
                  <a:lnTo>
                    <a:pt x="30123" y="334117"/>
                  </a:lnTo>
                  <a:lnTo>
                    <a:pt x="31010" y="335717"/>
                  </a:lnTo>
                  <a:lnTo>
                    <a:pt x="40161" y="319505"/>
                  </a:lnTo>
                  <a:lnTo>
                    <a:pt x="55960" y="284029"/>
                  </a:lnTo>
                  <a:lnTo>
                    <a:pt x="69023" y="243281"/>
                  </a:lnTo>
                  <a:lnTo>
                    <a:pt x="77710" y="197533"/>
                  </a:lnTo>
                  <a:lnTo>
                    <a:pt x="80347" y="143328"/>
                  </a:lnTo>
                  <a:lnTo>
                    <a:pt x="77512" y="83107"/>
                  </a:lnTo>
                  <a:lnTo>
                    <a:pt x="71418" y="23642"/>
                  </a:lnTo>
                  <a:lnTo>
                    <a:pt x="68131" y="0"/>
                  </a:lnTo>
                  <a:close/>
                </a:path>
              </a:pathLst>
            </a:custGeom>
            <a:solidFill>
              <a:srgbClr val="BFD730">
                <a:alpha val="69999"/>
              </a:srgbClr>
            </a:solidFill>
          </p:spPr>
          <p:txBody>
            <a:bodyPr wrap="square" lIns="0" tIns="0" rIns="0" bIns="0" rtlCol="0"/>
            <a:lstStyle/>
            <a:p>
              <a:endParaRPr/>
            </a:p>
          </p:txBody>
        </p:sp>
        <p:pic>
          <p:nvPicPr>
            <p:cNvPr id="100" name="object 100"/>
            <p:cNvPicPr/>
            <p:nvPr/>
          </p:nvPicPr>
          <p:blipFill>
            <a:blip r:embed="rId11" cstate="print"/>
            <a:stretch>
              <a:fillRect/>
            </a:stretch>
          </p:blipFill>
          <p:spPr>
            <a:xfrm>
              <a:off x="322223" y="671339"/>
              <a:ext cx="233698" cy="174632"/>
            </a:xfrm>
            <a:prstGeom prst="rect">
              <a:avLst/>
            </a:prstGeom>
          </p:spPr>
        </p:pic>
        <p:sp>
          <p:nvSpPr>
            <p:cNvPr id="101" name="object 101"/>
            <p:cNvSpPr/>
            <p:nvPr/>
          </p:nvSpPr>
          <p:spPr>
            <a:xfrm>
              <a:off x="824295" y="933131"/>
              <a:ext cx="111760" cy="301625"/>
            </a:xfrm>
            <a:custGeom>
              <a:avLst/>
              <a:gdLst/>
              <a:ahLst/>
              <a:cxnLst/>
              <a:rect l="l" t="t" r="r" b="b"/>
              <a:pathLst>
                <a:path w="111759" h="301625">
                  <a:moveTo>
                    <a:pt x="106147" y="0"/>
                  </a:moveTo>
                  <a:lnTo>
                    <a:pt x="71961" y="50560"/>
                  </a:lnTo>
                  <a:lnTo>
                    <a:pt x="44386" y="104790"/>
                  </a:lnTo>
                  <a:lnTo>
                    <a:pt x="24658" y="157635"/>
                  </a:lnTo>
                  <a:lnTo>
                    <a:pt x="11538" y="207699"/>
                  </a:lnTo>
                  <a:lnTo>
                    <a:pt x="3787" y="253585"/>
                  </a:lnTo>
                  <a:lnTo>
                    <a:pt x="167" y="293897"/>
                  </a:lnTo>
                  <a:lnTo>
                    <a:pt x="0" y="301582"/>
                  </a:lnTo>
                  <a:lnTo>
                    <a:pt x="239" y="301402"/>
                  </a:lnTo>
                  <a:lnTo>
                    <a:pt x="32198" y="269441"/>
                  </a:lnTo>
                  <a:lnTo>
                    <a:pt x="59471" y="233295"/>
                  </a:lnTo>
                  <a:lnTo>
                    <a:pt x="81556" y="193463"/>
                  </a:lnTo>
                  <a:lnTo>
                    <a:pt x="97951" y="150448"/>
                  </a:lnTo>
                  <a:lnTo>
                    <a:pt x="108147" y="104790"/>
                  </a:lnTo>
                  <a:lnTo>
                    <a:pt x="111678" y="56869"/>
                  </a:lnTo>
                  <a:lnTo>
                    <a:pt x="108156" y="8995"/>
                  </a:lnTo>
                  <a:lnTo>
                    <a:pt x="106147" y="0"/>
                  </a:lnTo>
                  <a:close/>
                </a:path>
              </a:pathLst>
            </a:custGeom>
            <a:solidFill>
              <a:srgbClr val="D5E15B">
                <a:alpha val="69999"/>
              </a:srgbClr>
            </a:solidFill>
          </p:spPr>
          <p:txBody>
            <a:bodyPr wrap="square" lIns="0" tIns="0" rIns="0" bIns="0" rtlCol="0"/>
            <a:lstStyle/>
            <a:p>
              <a:endParaRPr/>
            </a:p>
          </p:txBody>
        </p:sp>
        <p:sp>
          <p:nvSpPr>
            <p:cNvPr id="102" name="object 102"/>
            <p:cNvSpPr/>
            <p:nvPr/>
          </p:nvSpPr>
          <p:spPr>
            <a:xfrm>
              <a:off x="796991" y="724693"/>
              <a:ext cx="139065" cy="266065"/>
            </a:xfrm>
            <a:custGeom>
              <a:avLst/>
              <a:gdLst/>
              <a:ahLst/>
              <a:cxnLst/>
              <a:rect l="l" t="t" r="r" b="b"/>
              <a:pathLst>
                <a:path w="139065" h="266065">
                  <a:moveTo>
                    <a:pt x="0" y="0"/>
                  </a:moveTo>
                  <a:lnTo>
                    <a:pt x="7712" y="47926"/>
                  </a:lnTo>
                  <a:lnTo>
                    <a:pt x="19331" y="89619"/>
                  </a:lnTo>
                  <a:lnTo>
                    <a:pt x="37046" y="133761"/>
                  </a:lnTo>
                  <a:lnTo>
                    <a:pt x="62079" y="178847"/>
                  </a:lnTo>
                  <a:lnTo>
                    <a:pt x="95648" y="223376"/>
                  </a:lnTo>
                  <a:lnTo>
                    <a:pt x="138951" y="265821"/>
                  </a:lnTo>
                  <a:lnTo>
                    <a:pt x="138981" y="265309"/>
                  </a:lnTo>
                  <a:lnTo>
                    <a:pt x="135459" y="217432"/>
                  </a:lnTo>
                  <a:lnTo>
                    <a:pt x="125255" y="171737"/>
                  </a:lnTo>
                  <a:lnTo>
                    <a:pt x="108859" y="128722"/>
                  </a:lnTo>
                  <a:lnTo>
                    <a:pt x="86774" y="88891"/>
                  </a:lnTo>
                  <a:lnTo>
                    <a:pt x="59502" y="52744"/>
                  </a:lnTo>
                  <a:lnTo>
                    <a:pt x="27542" y="20782"/>
                  </a:lnTo>
                  <a:lnTo>
                    <a:pt x="0" y="0"/>
                  </a:lnTo>
                  <a:close/>
                </a:path>
              </a:pathLst>
            </a:custGeom>
            <a:solidFill>
              <a:srgbClr val="8DC63F">
                <a:alpha val="69999"/>
              </a:srgbClr>
            </a:solidFill>
          </p:spPr>
          <p:txBody>
            <a:bodyPr wrap="square" lIns="0" tIns="0" rIns="0" bIns="0" rtlCol="0"/>
            <a:lstStyle/>
            <a:p>
              <a:endParaRPr/>
            </a:p>
          </p:txBody>
        </p:sp>
        <p:pic>
          <p:nvPicPr>
            <p:cNvPr id="103" name="object 103"/>
            <p:cNvPicPr/>
            <p:nvPr/>
          </p:nvPicPr>
          <p:blipFill>
            <a:blip r:embed="rId27" cstate="print"/>
            <a:stretch>
              <a:fillRect/>
            </a:stretch>
          </p:blipFill>
          <p:spPr>
            <a:xfrm>
              <a:off x="308347" y="1101015"/>
              <a:ext cx="217390" cy="200911"/>
            </a:xfrm>
            <a:prstGeom prst="rect">
              <a:avLst/>
            </a:prstGeom>
          </p:spPr>
        </p:pic>
        <p:sp>
          <p:nvSpPr>
            <p:cNvPr id="104" name="object 104"/>
            <p:cNvSpPr/>
            <p:nvPr/>
          </p:nvSpPr>
          <p:spPr>
            <a:xfrm>
              <a:off x="488924" y="666000"/>
              <a:ext cx="351790" cy="648335"/>
            </a:xfrm>
            <a:custGeom>
              <a:avLst/>
              <a:gdLst/>
              <a:ahLst/>
              <a:cxnLst/>
              <a:rect l="l" t="t" r="r" b="b"/>
              <a:pathLst>
                <a:path w="351790" h="648335">
                  <a:moveTo>
                    <a:pt x="344830" y="88709"/>
                  </a:moveTo>
                  <a:lnTo>
                    <a:pt x="299453" y="52209"/>
                  </a:lnTo>
                  <a:lnTo>
                    <a:pt x="259626" y="30124"/>
                  </a:lnTo>
                  <a:lnTo>
                    <a:pt x="216611" y="13728"/>
                  </a:lnTo>
                  <a:lnTo>
                    <a:pt x="170916" y="3517"/>
                  </a:lnTo>
                  <a:lnTo>
                    <a:pt x="123037" y="0"/>
                  </a:lnTo>
                  <a:lnTo>
                    <a:pt x="75171" y="3517"/>
                  </a:lnTo>
                  <a:lnTo>
                    <a:pt x="29464" y="13728"/>
                  </a:lnTo>
                  <a:lnTo>
                    <a:pt x="11036" y="20751"/>
                  </a:lnTo>
                  <a:lnTo>
                    <a:pt x="23317" y="28244"/>
                  </a:lnTo>
                  <a:lnTo>
                    <a:pt x="88582" y="57696"/>
                  </a:lnTo>
                  <a:lnTo>
                    <a:pt x="131229" y="70866"/>
                  </a:lnTo>
                  <a:lnTo>
                    <a:pt x="180835" y="81508"/>
                  </a:lnTo>
                  <a:lnTo>
                    <a:pt x="237604" y="88544"/>
                  </a:lnTo>
                  <a:lnTo>
                    <a:pt x="301739" y="90843"/>
                  </a:lnTo>
                  <a:lnTo>
                    <a:pt x="344830" y="88709"/>
                  </a:lnTo>
                  <a:close/>
                </a:path>
                <a:path w="351790" h="648335">
                  <a:moveTo>
                    <a:pt x="351688" y="552450"/>
                  </a:moveTo>
                  <a:lnTo>
                    <a:pt x="343077" y="552450"/>
                  </a:lnTo>
                  <a:lnTo>
                    <a:pt x="303199" y="553796"/>
                  </a:lnTo>
                  <a:lnTo>
                    <a:pt x="262585" y="556793"/>
                  </a:lnTo>
                  <a:lnTo>
                    <a:pt x="222719" y="561809"/>
                  </a:lnTo>
                  <a:lnTo>
                    <a:pt x="163677" y="572985"/>
                  </a:lnTo>
                  <a:lnTo>
                    <a:pt x="109461" y="586422"/>
                  </a:lnTo>
                  <a:lnTo>
                    <a:pt x="60921" y="601014"/>
                  </a:lnTo>
                  <a:lnTo>
                    <a:pt x="18910" y="615657"/>
                  </a:lnTo>
                  <a:lnTo>
                    <a:pt x="0" y="623062"/>
                  </a:lnTo>
                  <a:lnTo>
                    <a:pt x="29464" y="634288"/>
                  </a:lnTo>
                  <a:lnTo>
                    <a:pt x="75171" y="644499"/>
                  </a:lnTo>
                  <a:lnTo>
                    <a:pt x="123037" y="648004"/>
                  </a:lnTo>
                  <a:lnTo>
                    <a:pt x="170916" y="644499"/>
                  </a:lnTo>
                  <a:lnTo>
                    <a:pt x="216611" y="634288"/>
                  </a:lnTo>
                  <a:lnTo>
                    <a:pt x="259626" y="617893"/>
                  </a:lnTo>
                  <a:lnTo>
                    <a:pt x="299453" y="595807"/>
                  </a:lnTo>
                  <a:lnTo>
                    <a:pt x="335597" y="568540"/>
                  </a:lnTo>
                  <a:lnTo>
                    <a:pt x="351688" y="552450"/>
                  </a:lnTo>
                  <a:close/>
                </a:path>
              </a:pathLst>
            </a:custGeom>
            <a:solidFill>
              <a:srgbClr val="D5E15B">
                <a:alpha val="69999"/>
              </a:srgbClr>
            </a:solidFill>
          </p:spPr>
          <p:txBody>
            <a:bodyPr wrap="square" lIns="0" tIns="0" rIns="0" bIns="0" rtlCol="0"/>
            <a:lstStyle/>
            <a:p>
              <a:endParaRPr/>
            </a:p>
          </p:txBody>
        </p:sp>
        <p:pic>
          <p:nvPicPr>
            <p:cNvPr id="105" name="object 105"/>
            <p:cNvPicPr/>
            <p:nvPr/>
          </p:nvPicPr>
          <p:blipFill>
            <a:blip r:embed="rId28" cstate="print"/>
            <a:stretch>
              <a:fillRect/>
            </a:stretch>
          </p:blipFill>
          <p:spPr>
            <a:xfrm>
              <a:off x="746065" y="873078"/>
              <a:ext cx="73393" cy="91744"/>
            </a:xfrm>
            <a:prstGeom prst="rect">
              <a:avLst/>
            </a:prstGeom>
          </p:spPr>
        </p:pic>
        <p:pic>
          <p:nvPicPr>
            <p:cNvPr id="106" name="object 106"/>
            <p:cNvPicPr/>
            <p:nvPr/>
          </p:nvPicPr>
          <p:blipFill>
            <a:blip r:embed="rId29" cstate="print"/>
            <a:stretch>
              <a:fillRect/>
            </a:stretch>
          </p:blipFill>
          <p:spPr>
            <a:xfrm>
              <a:off x="404488" y="873078"/>
              <a:ext cx="73393" cy="91744"/>
            </a:xfrm>
            <a:prstGeom prst="rect">
              <a:avLst/>
            </a:prstGeom>
          </p:spPr>
        </p:pic>
        <p:sp>
          <p:nvSpPr>
            <p:cNvPr id="107" name="object 107"/>
            <p:cNvSpPr/>
            <p:nvPr/>
          </p:nvSpPr>
          <p:spPr>
            <a:xfrm>
              <a:off x="481291" y="965567"/>
              <a:ext cx="263525" cy="105410"/>
            </a:xfrm>
            <a:custGeom>
              <a:avLst/>
              <a:gdLst/>
              <a:ahLst/>
              <a:cxnLst/>
              <a:rect l="l" t="t" r="r" b="b"/>
              <a:pathLst>
                <a:path w="263525" h="105409">
                  <a:moveTo>
                    <a:pt x="263334" y="58851"/>
                  </a:moveTo>
                  <a:lnTo>
                    <a:pt x="131660" y="0"/>
                  </a:lnTo>
                  <a:lnTo>
                    <a:pt x="0" y="58851"/>
                  </a:lnTo>
                  <a:lnTo>
                    <a:pt x="32486" y="105194"/>
                  </a:lnTo>
                  <a:lnTo>
                    <a:pt x="64947" y="58851"/>
                  </a:lnTo>
                  <a:lnTo>
                    <a:pt x="198374" y="58851"/>
                  </a:lnTo>
                  <a:lnTo>
                    <a:pt x="230847" y="105194"/>
                  </a:lnTo>
                  <a:lnTo>
                    <a:pt x="263334" y="58851"/>
                  </a:lnTo>
                  <a:close/>
                </a:path>
              </a:pathLst>
            </a:custGeom>
            <a:solidFill>
              <a:srgbClr val="75BEE9"/>
            </a:solidFill>
          </p:spPr>
          <p:txBody>
            <a:bodyPr wrap="square" lIns="0" tIns="0" rIns="0" bIns="0" rtlCol="0"/>
            <a:lstStyle/>
            <a:p>
              <a:endParaRPr/>
            </a:p>
          </p:txBody>
        </p:sp>
        <p:pic>
          <p:nvPicPr>
            <p:cNvPr id="108" name="object 108"/>
            <p:cNvPicPr/>
            <p:nvPr/>
          </p:nvPicPr>
          <p:blipFill>
            <a:blip r:embed="rId30" cstate="print"/>
            <a:stretch>
              <a:fillRect/>
            </a:stretch>
          </p:blipFill>
          <p:spPr>
            <a:xfrm>
              <a:off x="497264" y="806392"/>
              <a:ext cx="231394" cy="174313"/>
            </a:xfrm>
            <a:prstGeom prst="rect">
              <a:avLst/>
            </a:prstGeom>
          </p:spPr>
        </p:pic>
        <p:sp>
          <p:nvSpPr>
            <p:cNvPr id="109" name="object 109"/>
            <p:cNvSpPr/>
            <p:nvPr/>
          </p:nvSpPr>
          <p:spPr>
            <a:xfrm>
              <a:off x="544689" y="786966"/>
              <a:ext cx="136525" cy="406400"/>
            </a:xfrm>
            <a:custGeom>
              <a:avLst/>
              <a:gdLst/>
              <a:ahLst/>
              <a:cxnLst/>
              <a:rect l="l" t="t" r="r" b="b"/>
              <a:pathLst>
                <a:path w="136525" h="406400">
                  <a:moveTo>
                    <a:pt x="87083" y="0"/>
                  </a:moveTo>
                  <a:lnTo>
                    <a:pt x="49314" y="0"/>
                  </a:lnTo>
                  <a:lnTo>
                    <a:pt x="0" y="406082"/>
                  </a:lnTo>
                  <a:lnTo>
                    <a:pt x="70573" y="374637"/>
                  </a:lnTo>
                  <a:lnTo>
                    <a:pt x="136398" y="406082"/>
                  </a:lnTo>
                  <a:lnTo>
                    <a:pt x="87083" y="0"/>
                  </a:lnTo>
                  <a:close/>
                </a:path>
              </a:pathLst>
            </a:custGeom>
            <a:solidFill>
              <a:srgbClr val="75BEE9"/>
            </a:solidFill>
          </p:spPr>
          <p:txBody>
            <a:bodyPr wrap="square" lIns="0" tIns="0" rIns="0" bIns="0" rtlCol="0"/>
            <a:lstStyle/>
            <a:p>
              <a:endParaRPr/>
            </a:p>
          </p:txBody>
        </p:sp>
        <p:pic>
          <p:nvPicPr>
            <p:cNvPr id="110" name="object 110"/>
            <p:cNvPicPr/>
            <p:nvPr/>
          </p:nvPicPr>
          <p:blipFill>
            <a:blip r:embed="rId31" cstate="print"/>
            <a:stretch>
              <a:fillRect/>
            </a:stretch>
          </p:blipFill>
          <p:spPr>
            <a:xfrm>
              <a:off x="550001" y="815680"/>
              <a:ext cx="125768" cy="333612"/>
            </a:xfrm>
            <a:prstGeom prst="rect">
              <a:avLst/>
            </a:prstGeom>
          </p:spPr>
        </p:pic>
      </p:grpSp>
      <p:grpSp>
        <p:nvGrpSpPr>
          <p:cNvPr id="111" name="object 111"/>
          <p:cNvGrpSpPr/>
          <p:nvPr/>
        </p:nvGrpSpPr>
        <p:grpSpPr>
          <a:xfrm>
            <a:off x="287972" y="4086009"/>
            <a:ext cx="648335" cy="648335"/>
            <a:chOff x="287972" y="4086009"/>
            <a:chExt cx="648335" cy="648335"/>
          </a:xfrm>
        </p:grpSpPr>
        <p:sp>
          <p:nvSpPr>
            <p:cNvPr id="112" name="object 112"/>
            <p:cNvSpPr/>
            <p:nvPr/>
          </p:nvSpPr>
          <p:spPr>
            <a:xfrm>
              <a:off x="287972" y="4212477"/>
              <a:ext cx="80645" cy="335915"/>
            </a:xfrm>
            <a:custGeom>
              <a:avLst/>
              <a:gdLst/>
              <a:ahLst/>
              <a:cxnLst/>
              <a:rect l="l" t="t" r="r" b="b"/>
              <a:pathLst>
                <a:path w="80645" h="335914">
                  <a:moveTo>
                    <a:pt x="68132" y="0"/>
                  </a:moveTo>
                  <a:lnTo>
                    <a:pt x="30123" y="60936"/>
                  </a:lnTo>
                  <a:lnTo>
                    <a:pt x="13729" y="103949"/>
                  </a:lnTo>
                  <a:lnTo>
                    <a:pt x="3525" y="149645"/>
                  </a:lnTo>
                  <a:lnTo>
                    <a:pt x="0" y="197533"/>
                  </a:lnTo>
                  <a:lnTo>
                    <a:pt x="3525" y="245399"/>
                  </a:lnTo>
                  <a:lnTo>
                    <a:pt x="13729" y="291097"/>
                  </a:lnTo>
                  <a:lnTo>
                    <a:pt x="30123" y="334112"/>
                  </a:lnTo>
                  <a:lnTo>
                    <a:pt x="31012" y="335715"/>
                  </a:lnTo>
                  <a:lnTo>
                    <a:pt x="40161" y="319506"/>
                  </a:lnTo>
                  <a:lnTo>
                    <a:pt x="55960" y="284030"/>
                  </a:lnTo>
                  <a:lnTo>
                    <a:pt x="69023" y="243282"/>
                  </a:lnTo>
                  <a:lnTo>
                    <a:pt x="77710" y="197533"/>
                  </a:lnTo>
                  <a:lnTo>
                    <a:pt x="80347" y="143329"/>
                  </a:lnTo>
                  <a:lnTo>
                    <a:pt x="77512" y="83108"/>
                  </a:lnTo>
                  <a:lnTo>
                    <a:pt x="71419" y="23642"/>
                  </a:lnTo>
                  <a:lnTo>
                    <a:pt x="68132" y="0"/>
                  </a:lnTo>
                  <a:close/>
                </a:path>
              </a:pathLst>
            </a:custGeom>
            <a:solidFill>
              <a:srgbClr val="BFD730">
                <a:alpha val="69999"/>
              </a:srgbClr>
            </a:solidFill>
          </p:spPr>
          <p:txBody>
            <a:bodyPr wrap="square" lIns="0" tIns="0" rIns="0" bIns="0" rtlCol="0"/>
            <a:lstStyle/>
            <a:p>
              <a:endParaRPr/>
            </a:p>
          </p:txBody>
        </p:sp>
        <p:pic>
          <p:nvPicPr>
            <p:cNvPr id="113" name="object 113"/>
            <p:cNvPicPr/>
            <p:nvPr/>
          </p:nvPicPr>
          <p:blipFill>
            <a:blip r:embed="rId32" cstate="print"/>
            <a:stretch>
              <a:fillRect/>
            </a:stretch>
          </p:blipFill>
          <p:spPr>
            <a:xfrm>
              <a:off x="322223" y="4091349"/>
              <a:ext cx="233691" cy="174622"/>
            </a:xfrm>
            <a:prstGeom prst="rect">
              <a:avLst/>
            </a:prstGeom>
          </p:spPr>
        </p:pic>
        <p:sp>
          <p:nvSpPr>
            <p:cNvPr id="114" name="object 114"/>
            <p:cNvSpPr/>
            <p:nvPr/>
          </p:nvSpPr>
          <p:spPr>
            <a:xfrm>
              <a:off x="824295" y="4353130"/>
              <a:ext cx="111760" cy="301625"/>
            </a:xfrm>
            <a:custGeom>
              <a:avLst/>
              <a:gdLst/>
              <a:ahLst/>
              <a:cxnLst/>
              <a:rect l="l" t="t" r="r" b="b"/>
              <a:pathLst>
                <a:path w="111759" h="301625">
                  <a:moveTo>
                    <a:pt x="106148" y="0"/>
                  </a:moveTo>
                  <a:lnTo>
                    <a:pt x="71961" y="50561"/>
                  </a:lnTo>
                  <a:lnTo>
                    <a:pt x="44386" y="104791"/>
                  </a:lnTo>
                  <a:lnTo>
                    <a:pt x="24658" y="157636"/>
                  </a:lnTo>
                  <a:lnTo>
                    <a:pt x="11538" y="207700"/>
                  </a:lnTo>
                  <a:lnTo>
                    <a:pt x="3787" y="253586"/>
                  </a:lnTo>
                  <a:lnTo>
                    <a:pt x="167" y="293898"/>
                  </a:lnTo>
                  <a:lnTo>
                    <a:pt x="3" y="301398"/>
                  </a:lnTo>
                  <a:lnTo>
                    <a:pt x="0" y="301578"/>
                  </a:lnTo>
                  <a:lnTo>
                    <a:pt x="32198" y="269437"/>
                  </a:lnTo>
                  <a:lnTo>
                    <a:pt x="59471" y="233291"/>
                  </a:lnTo>
                  <a:lnTo>
                    <a:pt x="81556" y="193459"/>
                  </a:lnTo>
                  <a:lnTo>
                    <a:pt x="97951" y="150444"/>
                  </a:lnTo>
                  <a:lnTo>
                    <a:pt x="108146" y="104791"/>
                  </a:lnTo>
                  <a:lnTo>
                    <a:pt x="111678" y="56870"/>
                  </a:lnTo>
                  <a:lnTo>
                    <a:pt x="108156" y="8992"/>
                  </a:lnTo>
                  <a:lnTo>
                    <a:pt x="106148" y="0"/>
                  </a:lnTo>
                  <a:close/>
                </a:path>
              </a:pathLst>
            </a:custGeom>
            <a:solidFill>
              <a:srgbClr val="D5E15B">
                <a:alpha val="69999"/>
              </a:srgbClr>
            </a:solidFill>
          </p:spPr>
          <p:txBody>
            <a:bodyPr wrap="square" lIns="0" tIns="0" rIns="0" bIns="0" rtlCol="0"/>
            <a:lstStyle/>
            <a:p>
              <a:endParaRPr/>
            </a:p>
          </p:txBody>
        </p:sp>
        <p:sp>
          <p:nvSpPr>
            <p:cNvPr id="115" name="object 115"/>
            <p:cNvSpPr/>
            <p:nvPr/>
          </p:nvSpPr>
          <p:spPr>
            <a:xfrm>
              <a:off x="796992" y="4144698"/>
              <a:ext cx="139065" cy="266065"/>
            </a:xfrm>
            <a:custGeom>
              <a:avLst/>
              <a:gdLst/>
              <a:ahLst/>
              <a:cxnLst/>
              <a:rect l="l" t="t" r="r" b="b"/>
              <a:pathLst>
                <a:path w="139065" h="266064">
                  <a:moveTo>
                    <a:pt x="0" y="0"/>
                  </a:moveTo>
                  <a:lnTo>
                    <a:pt x="7712" y="47922"/>
                  </a:lnTo>
                  <a:lnTo>
                    <a:pt x="19330" y="89616"/>
                  </a:lnTo>
                  <a:lnTo>
                    <a:pt x="37046" y="133757"/>
                  </a:lnTo>
                  <a:lnTo>
                    <a:pt x="62079" y="178844"/>
                  </a:lnTo>
                  <a:lnTo>
                    <a:pt x="95648" y="223372"/>
                  </a:lnTo>
                  <a:lnTo>
                    <a:pt x="138951" y="265817"/>
                  </a:lnTo>
                  <a:lnTo>
                    <a:pt x="138980" y="265306"/>
                  </a:lnTo>
                  <a:lnTo>
                    <a:pt x="135459" y="217424"/>
                  </a:lnTo>
                  <a:lnTo>
                    <a:pt x="125254" y="171729"/>
                  </a:lnTo>
                  <a:lnTo>
                    <a:pt x="108859" y="128716"/>
                  </a:lnTo>
                  <a:lnTo>
                    <a:pt x="86774" y="88886"/>
                  </a:lnTo>
                  <a:lnTo>
                    <a:pt x="59501" y="52741"/>
                  </a:lnTo>
                  <a:lnTo>
                    <a:pt x="27542" y="20781"/>
                  </a:lnTo>
                  <a:lnTo>
                    <a:pt x="0" y="0"/>
                  </a:lnTo>
                  <a:close/>
                </a:path>
              </a:pathLst>
            </a:custGeom>
            <a:solidFill>
              <a:srgbClr val="8DC63F">
                <a:alpha val="69999"/>
              </a:srgbClr>
            </a:solidFill>
          </p:spPr>
          <p:txBody>
            <a:bodyPr wrap="square" lIns="0" tIns="0" rIns="0" bIns="0" rtlCol="0"/>
            <a:lstStyle/>
            <a:p>
              <a:endParaRPr/>
            </a:p>
          </p:txBody>
        </p:sp>
        <p:pic>
          <p:nvPicPr>
            <p:cNvPr id="116" name="object 116"/>
            <p:cNvPicPr/>
            <p:nvPr/>
          </p:nvPicPr>
          <p:blipFill>
            <a:blip r:embed="rId33" cstate="print"/>
            <a:stretch>
              <a:fillRect/>
            </a:stretch>
          </p:blipFill>
          <p:spPr>
            <a:xfrm>
              <a:off x="308348" y="4521015"/>
              <a:ext cx="217387" cy="200906"/>
            </a:xfrm>
            <a:prstGeom prst="rect">
              <a:avLst/>
            </a:prstGeom>
          </p:spPr>
        </p:pic>
        <p:sp>
          <p:nvSpPr>
            <p:cNvPr id="117" name="object 117"/>
            <p:cNvSpPr/>
            <p:nvPr/>
          </p:nvSpPr>
          <p:spPr>
            <a:xfrm>
              <a:off x="488924" y="4086009"/>
              <a:ext cx="351790" cy="648335"/>
            </a:xfrm>
            <a:custGeom>
              <a:avLst/>
              <a:gdLst/>
              <a:ahLst/>
              <a:cxnLst/>
              <a:rect l="l" t="t" r="r" b="b"/>
              <a:pathLst>
                <a:path w="351790" h="648335">
                  <a:moveTo>
                    <a:pt x="344817" y="88684"/>
                  </a:moveTo>
                  <a:lnTo>
                    <a:pt x="299453" y="52209"/>
                  </a:lnTo>
                  <a:lnTo>
                    <a:pt x="259626" y="30124"/>
                  </a:lnTo>
                  <a:lnTo>
                    <a:pt x="216611" y="13728"/>
                  </a:lnTo>
                  <a:lnTo>
                    <a:pt x="170916" y="3517"/>
                  </a:lnTo>
                  <a:lnTo>
                    <a:pt x="123037" y="0"/>
                  </a:lnTo>
                  <a:lnTo>
                    <a:pt x="75171" y="3517"/>
                  </a:lnTo>
                  <a:lnTo>
                    <a:pt x="29464" y="13728"/>
                  </a:lnTo>
                  <a:lnTo>
                    <a:pt x="11036" y="20751"/>
                  </a:lnTo>
                  <a:lnTo>
                    <a:pt x="23317" y="28244"/>
                  </a:lnTo>
                  <a:lnTo>
                    <a:pt x="88582" y="57683"/>
                  </a:lnTo>
                  <a:lnTo>
                    <a:pt x="131229" y="70853"/>
                  </a:lnTo>
                  <a:lnTo>
                    <a:pt x="180835" y="81508"/>
                  </a:lnTo>
                  <a:lnTo>
                    <a:pt x="237604" y="88531"/>
                  </a:lnTo>
                  <a:lnTo>
                    <a:pt x="301739" y="90843"/>
                  </a:lnTo>
                  <a:lnTo>
                    <a:pt x="344817" y="88684"/>
                  </a:lnTo>
                  <a:close/>
                </a:path>
                <a:path w="351790" h="648335">
                  <a:moveTo>
                    <a:pt x="351688" y="552437"/>
                  </a:moveTo>
                  <a:lnTo>
                    <a:pt x="343077" y="552437"/>
                  </a:lnTo>
                  <a:lnTo>
                    <a:pt x="303199" y="553796"/>
                  </a:lnTo>
                  <a:lnTo>
                    <a:pt x="262585" y="556780"/>
                  </a:lnTo>
                  <a:lnTo>
                    <a:pt x="222719" y="561809"/>
                  </a:lnTo>
                  <a:lnTo>
                    <a:pt x="163677" y="572973"/>
                  </a:lnTo>
                  <a:lnTo>
                    <a:pt x="109461" y="586422"/>
                  </a:lnTo>
                  <a:lnTo>
                    <a:pt x="60921" y="601014"/>
                  </a:lnTo>
                  <a:lnTo>
                    <a:pt x="18910" y="615645"/>
                  </a:lnTo>
                  <a:lnTo>
                    <a:pt x="0" y="623049"/>
                  </a:lnTo>
                  <a:lnTo>
                    <a:pt x="29464" y="634276"/>
                  </a:lnTo>
                  <a:lnTo>
                    <a:pt x="75171" y="644486"/>
                  </a:lnTo>
                  <a:lnTo>
                    <a:pt x="123037" y="647992"/>
                  </a:lnTo>
                  <a:lnTo>
                    <a:pt x="170916" y="644486"/>
                  </a:lnTo>
                  <a:lnTo>
                    <a:pt x="216611" y="634276"/>
                  </a:lnTo>
                  <a:lnTo>
                    <a:pt x="259626" y="617880"/>
                  </a:lnTo>
                  <a:lnTo>
                    <a:pt x="299453" y="595795"/>
                  </a:lnTo>
                  <a:lnTo>
                    <a:pt x="335597" y="568528"/>
                  </a:lnTo>
                  <a:lnTo>
                    <a:pt x="351688" y="552437"/>
                  </a:lnTo>
                  <a:close/>
                </a:path>
              </a:pathLst>
            </a:custGeom>
            <a:solidFill>
              <a:srgbClr val="D5E15B">
                <a:alpha val="69999"/>
              </a:srgbClr>
            </a:solidFill>
          </p:spPr>
          <p:txBody>
            <a:bodyPr wrap="square" lIns="0" tIns="0" rIns="0" bIns="0" rtlCol="0"/>
            <a:lstStyle/>
            <a:p>
              <a:endParaRPr/>
            </a:p>
          </p:txBody>
        </p:sp>
        <p:pic>
          <p:nvPicPr>
            <p:cNvPr id="118" name="object 118"/>
            <p:cNvPicPr/>
            <p:nvPr/>
          </p:nvPicPr>
          <p:blipFill>
            <a:blip r:embed="rId34" cstate="print"/>
            <a:stretch>
              <a:fillRect/>
            </a:stretch>
          </p:blipFill>
          <p:spPr>
            <a:xfrm>
              <a:off x="412719" y="4229154"/>
              <a:ext cx="398509" cy="361706"/>
            </a:xfrm>
            <a:prstGeom prst="rect">
              <a:avLst/>
            </a:prstGeom>
          </p:spPr>
        </p:pic>
      </p:grpSp>
      <p:sp>
        <p:nvSpPr>
          <p:cNvPr id="119" name="object 119"/>
          <p:cNvSpPr/>
          <p:nvPr/>
        </p:nvSpPr>
        <p:spPr>
          <a:xfrm>
            <a:off x="7379970" y="2952013"/>
            <a:ext cx="720090" cy="657225"/>
          </a:xfrm>
          <a:custGeom>
            <a:avLst/>
            <a:gdLst/>
            <a:ahLst/>
            <a:cxnLst/>
            <a:rect l="l" t="t" r="r" b="b"/>
            <a:pathLst>
              <a:path w="720090" h="657225">
                <a:moveTo>
                  <a:pt x="720001" y="585000"/>
                </a:moveTo>
                <a:lnTo>
                  <a:pt x="714311" y="557047"/>
                </a:lnTo>
                <a:lnTo>
                  <a:pt x="698842" y="534149"/>
                </a:lnTo>
                <a:lnTo>
                  <a:pt x="675957" y="518680"/>
                </a:lnTo>
                <a:lnTo>
                  <a:pt x="648004" y="513003"/>
                </a:lnTo>
                <a:lnTo>
                  <a:pt x="71996" y="513003"/>
                </a:lnTo>
                <a:lnTo>
                  <a:pt x="44043" y="518680"/>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42" y="635850"/>
                </a:lnTo>
                <a:lnTo>
                  <a:pt x="714311" y="612952"/>
                </a:lnTo>
                <a:lnTo>
                  <a:pt x="720001" y="585000"/>
                </a:lnTo>
                <a:close/>
              </a:path>
              <a:path w="720090" h="657225">
                <a:moveTo>
                  <a:pt x="720001" y="413994"/>
                </a:moveTo>
                <a:lnTo>
                  <a:pt x="714311" y="386041"/>
                </a:lnTo>
                <a:lnTo>
                  <a:pt x="698842" y="363156"/>
                </a:lnTo>
                <a:lnTo>
                  <a:pt x="675957" y="347687"/>
                </a:lnTo>
                <a:lnTo>
                  <a:pt x="648004" y="341998"/>
                </a:lnTo>
                <a:lnTo>
                  <a:pt x="71996" y="341998"/>
                </a:lnTo>
                <a:lnTo>
                  <a:pt x="44043" y="347687"/>
                </a:lnTo>
                <a:lnTo>
                  <a:pt x="21145" y="363156"/>
                </a:lnTo>
                <a:lnTo>
                  <a:pt x="5676" y="386041"/>
                </a:lnTo>
                <a:lnTo>
                  <a:pt x="0" y="413994"/>
                </a:lnTo>
                <a:lnTo>
                  <a:pt x="5676" y="441947"/>
                </a:lnTo>
                <a:lnTo>
                  <a:pt x="21145" y="464845"/>
                </a:lnTo>
                <a:lnTo>
                  <a:pt x="44043" y="480314"/>
                </a:lnTo>
                <a:lnTo>
                  <a:pt x="71996" y="485990"/>
                </a:lnTo>
                <a:lnTo>
                  <a:pt x="648004" y="485990"/>
                </a:lnTo>
                <a:lnTo>
                  <a:pt x="675957" y="480314"/>
                </a:lnTo>
                <a:lnTo>
                  <a:pt x="698842" y="464845"/>
                </a:lnTo>
                <a:lnTo>
                  <a:pt x="714311" y="441947"/>
                </a:lnTo>
                <a:lnTo>
                  <a:pt x="720001" y="413994"/>
                </a:lnTo>
                <a:close/>
              </a:path>
              <a:path w="720090" h="657225">
                <a:moveTo>
                  <a:pt x="720001" y="243001"/>
                </a:moveTo>
                <a:lnTo>
                  <a:pt x="714311" y="215049"/>
                </a:lnTo>
                <a:lnTo>
                  <a:pt x="698842"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39"/>
                </a:lnTo>
                <a:lnTo>
                  <a:pt x="44043" y="309308"/>
                </a:lnTo>
                <a:lnTo>
                  <a:pt x="71996" y="314998"/>
                </a:lnTo>
                <a:lnTo>
                  <a:pt x="648004" y="314998"/>
                </a:lnTo>
                <a:lnTo>
                  <a:pt x="675957" y="309308"/>
                </a:lnTo>
                <a:lnTo>
                  <a:pt x="698842" y="293839"/>
                </a:lnTo>
                <a:lnTo>
                  <a:pt x="714311" y="270954"/>
                </a:lnTo>
                <a:lnTo>
                  <a:pt x="720001" y="243001"/>
                </a:lnTo>
                <a:close/>
              </a:path>
              <a:path w="720090" h="657225">
                <a:moveTo>
                  <a:pt x="720001" y="71996"/>
                </a:moveTo>
                <a:lnTo>
                  <a:pt x="714311" y="44043"/>
                </a:lnTo>
                <a:lnTo>
                  <a:pt x="698842" y="21145"/>
                </a:lnTo>
                <a:lnTo>
                  <a:pt x="675957" y="5689"/>
                </a:lnTo>
                <a:lnTo>
                  <a:pt x="648004" y="0"/>
                </a:lnTo>
                <a:lnTo>
                  <a:pt x="71996" y="0"/>
                </a:lnTo>
                <a:lnTo>
                  <a:pt x="44043" y="5689"/>
                </a:lnTo>
                <a:lnTo>
                  <a:pt x="21145" y="21145"/>
                </a:lnTo>
                <a:lnTo>
                  <a:pt x="5676" y="44043"/>
                </a:lnTo>
                <a:lnTo>
                  <a:pt x="0" y="71996"/>
                </a:lnTo>
                <a:lnTo>
                  <a:pt x="5676" y="99949"/>
                </a:lnTo>
                <a:lnTo>
                  <a:pt x="21145" y="122847"/>
                </a:lnTo>
                <a:lnTo>
                  <a:pt x="44043" y="138315"/>
                </a:lnTo>
                <a:lnTo>
                  <a:pt x="71996" y="143992"/>
                </a:lnTo>
                <a:lnTo>
                  <a:pt x="648004" y="143992"/>
                </a:lnTo>
                <a:lnTo>
                  <a:pt x="675957" y="138315"/>
                </a:lnTo>
                <a:lnTo>
                  <a:pt x="698842" y="122847"/>
                </a:lnTo>
                <a:lnTo>
                  <a:pt x="714311" y="99949"/>
                </a:lnTo>
                <a:lnTo>
                  <a:pt x="720001" y="71996"/>
                </a:lnTo>
                <a:close/>
              </a:path>
            </a:pathLst>
          </a:custGeom>
          <a:solidFill>
            <a:srgbClr val="808285"/>
          </a:solidFill>
        </p:spPr>
        <p:txBody>
          <a:bodyPr wrap="square" lIns="0" tIns="0" rIns="0" bIns="0" rtlCol="0"/>
          <a:lstStyle/>
          <a:p>
            <a:endParaRPr/>
          </a:p>
        </p:txBody>
      </p:sp>
      <p:sp>
        <p:nvSpPr>
          <p:cNvPr id="122" name="object 122"/>
          <p:cNvSpPr txBox="1"/>
          <p:nvPr/>
        </p:nvSpPr>
        <p:spPr>
          <a:xfrm>
            <a:off x="6227978" y="1166025"/>
            <a:ext cx="4176395" cy="141286"/>
          </a:xfrm>
          <a:prstGeom prst="rect">
            <a:avLst/>
          </a:prstGeom>
        </p:spPr>
        <p:txBody>
          <a:bodyPr vert="horz" wrap="square" lIns="0" tIns="18000" rIns="0" bIns="0" rtlCol="0">
            <a:spAutoFit/>
          </a:bodyPr>
          <a:lstStyle/>
          <a:p>
            <a:pPr marL="179705">
              <a:lnSpc>
                <a:spcPct val="100000"/>
              </a:lnSpc>
              <a:spcBef>
                <a:spcPts val="90"/>
              </a:spcBef>
            </a:pPr>
            <a:r>
              <a:rPr lang="ja-JP" altLang="en-US" sz="800" b="1" spc="-5">
                <a:solidFill>
                  <a:srgbClr val="FFFFFF"/>
                </a:solidFill>
                <a:latin typeface="Yu Gothic" panose="020B0400000000000000" pitchFamily="34" charset="-128"/>
                <a:ea typeface="Yu Gothic" panose="020B0400000000000000" pitchFamily="34" charset="-128"/>
                <a:cs typeface="Yu Gothic Pr6N B"/>
              </a:rPr>
              <a:t>神奈川県立津久井湖城山公園</a:t>
            </a:r>
            <a:endParaRPr lang="ja-JP" altLang="en-US" sz="800" b="1">
              <a:latin typeface="Yu Gothic" panose="020B0400000000000000" pitchFamily="34" charset="-128"/>
              <a:ea typeface="Yu Gothic" panose="020B0400000000000000" pitchFamily="34" charset="-128"/>
              <a:cs typeface="Yu Gothic Pr6N B"/>
            </a:endParaRPr>
          </a:p>
        </p:txBody>
      </p:sp>
      <p:sp>
        <p:nvSpPr>
          <p:cNvPr id="123" name="object 123"/>
          <p:cNvSpPr/>
          <p:nvPr/>
        </p:nvSpPr>
        <p:spPr>
          <a:xfrm>
            <a:off x="2177961" y="2952013"/>
            <a:ext cx="720090" cy="657225"/>
          </a:xfrm>
          <a:custGeom>
            <a:avLst/>
            <a:gdLst/>
            <a:ahLst/>
            <a:cxnLst/>
            <a:rect l="l" t="t" r="r" b="b"/>
            <a:pathLst>
              <a:path w="720089" h="657225">
                <a:moveTo>
                  <a:pt x="720001" y="585000"/>
                </a:moveTo>
                <a:lnTo>
                  <a:pt x="714324" y="557047"/>
                </a:lnTo>
                <a:lnTo>
                  <a:pt x="698855" y="534149"/>
                </a:lnTo>
                <a:lnTo>
                  <a:pt x="675970" y="518680"/>
                </a:lnTo>
                <a:lnTo>
                  <a:pt x="648004" y="513003"/>
                </a:lnTo>
                <a:lnTo>
                  <a:pt x="71996" y="513003"/>
                </a:lnTo>
                <a:lnTo>
                  <a:pt x="44043" y="518680"/>
                </a:lnTo>
                <a:lnTo>
                  <a:pt x="21158" y="534149"/>
                </a:lnTo>
                <a:lnTo>
                  <a:pt x="5689" y="557047"/>
                </a:lnTo>
                <a:lnTo>
                  <a:pt x="0" y="585000"/>
                </a:lnTo>
                <a:lnTo>
                  <a:pt x="5689" y="612952"/>
                </a:lnTo>
                <a:lnTo>
                  <a:pt x="21158" y="635850"/>
                </a:lnTo>
                <a:lnTo>
                  <a:pt x="44043" y="651319"/>
                </a:lnTo>
                <a:lnTo>
                  <a:pt x="71996" y="656996"/>
                </a:lnTo>
                <a:lnTo>
                  <a:pt x="648004" y="656996"/>
                </a:lnTo>
                <a:lnTo>
                  <a:pt x="675970" y="651319"/>
                </a:lnTo>
                <a:lnTo>
                  <a:pt x="698855" y="635850"/>
                </a:lnTo>
                <a:lnTo>
                  <a:pt x="714324" y="612952"/>
                </a:lnTo>
                <a:lnTo>
                  <a:pt x="720001" y="585000"/>
                </a:lnTo>
                <a:close/>
              </a:path>
              <a:path w="720089" h="657225">
                <a:moveTo>
                  <a:pt x="720001" y="413994"/>
                </a:moveTo>
                <a:lnTo>
                  <a:pt x="714324" y="386041"/>
                </a:lnTo>
                <a:lnTo>
                  <a:pt x="698855" y="363156"/>
                </a:lnTo>
                <a:lnTo>
                  <a:pt x="675970" y="347687"/>
                </a:lnTo>
                <a:lnTo>
                  <a:pt x="648004" y="341998"/>
                </a:lnTo>
                <a:lnTo>
                  <a:pt x="71996" y="341998"/>
                </a:lnTo>
                <a:lnTo>
                  <a:pt x="44043" y="347687"/>
                </a:lnTo>
                <a:lnTo>
                  <a:pt x="21158" y="363156"/>
                </a:lnTo>
                <a:lnTo>
                  <a:pt x="5689" y="386041"/>
                </a:lnTo>
                <a:lnTo>
                  <a:pt x="0" y="413994"/>
                </a:lnTo>
                <a:lnTo>
                  <a:pt x="5689" y="441947"/>
                </a:lnTo>
                <a:lnTo>
                  <a:pt x="21158" y="464845"/>
                </a:lnTo>
                <a:lnTo>
                  <a:pt x="44043" y="480314"/>
                </a:lnTo>
                <a:lnTo>
                  <a:pt x="71996" y="485990"/>
                </a:lnTo>
                <a:lnTo>
                  <a:pt x="648004" y="485990"/>
                </a:lnTo>
                <a:lnTo>
                  <a:pt x="675970" y="480314"/>
                </a:lnTo>
                <a:lnTo>
                  <a:pt x="698855" y="464845"/>
                </a:lnTo>
                <a:lnTo>
                  <a:pt x="714324" y="441947"/>
                </a:lnTo>
                <a:lnTo>
                  <a:pt x="720001" y="413994"/>
                </a:lnTo>
                <a:close/>
              </a:path>
              <a:path w="720089" h="657225">
                <a:moveTo>
                  <a:pt x="720001" y="243001"/>
                </a:moveTo>
                <a:lnTo>
                  <a:pt x="714324" y="215049"/>
                </a:lnTo>
                <a:lnTo>
                  <a:pt x="698855" y="192151"/>
                </a:lnTo>
                <a:lnTo>
                  <a:pt x="675970" y="176682"/>
                </a:lnTo>
                <a:lnTo>
                  <a:pt x="648004" y="171005"/>
                </a:lnTo>
                <a:lnTo>
                  <a:pt x="71996" y="171005"/>
                </a:lnTo>
                <a:lnTo>
                  <a:pt x="44043" y="176682"/>
                </a:lnTo>
                <a:lnTo>
                  <a:pt x="21158" y="192151"/>
                </a:lnTo>
                <a:lnTo>
                  <a:pt x="5689" y="215049"/>
                </a:lnTo>
                <a:lnTo>
                  <a:pt x="0" y="243001"/>
                </a:lnTo>
                <a:lnTo>
                  <a:pt x="5689" y="270954"/>
                </a:lnTo>
                <a:lnTo>
                  <a:pt x="21158" y="293839"/>
                </a:lnTo>
                <a:lnTo>
                  <a:pt x="44043" y="309308"/>
                </a:lnTo>
                <a:lnTo>
                  <a:pt x="71996" y="314998"/>
                </a:lnTo>
                <a:lnTo>
                  <a:pt x="648004" y="314998"/>
                </a:lnTo>
                <a:lnTo>
                  <a:pt x="675970" y="309308"/>
                </a:lnTo>
                <a:lnTo>
                  <a:pt x="698855" y="293839"/>
                </a:lnTo>
                <a:lnTo>
                  <a:pt x="714324" y="270954"/>
                </a:lnTo>
                <a:lnTo>
                  <a:pt x="720001" y="243001"/>
                </a:lnTo>
                <a:close/>
              </a:path>
              <a:path w="720089" h="657225">
                <a:moveTo>
                  <a:pt x="720001" y="71996"/>
                </a:moveTo>
                <a:lnTo>
                  <a:pt x="714324" y="44043"/>
                </a:lnTo>
                <a:lnTo>
                  <a:pt x="698855" y="21145"/>
                </a:lnTo>
                <a:lnTo>
                  <a:pt x="675970" y="5689"/>
                </a:lnTo>
                <a:lnTo>
                  <a:pt x="648004" y="0"/>
                </a:lnTo>
                <a:lnTo>
                  <a:pt x="71996" y="0"/>
                </a:lnTo>
                <a:lnTo>
                  <a:pt x="44043" y="5689"/>
                </a:lnTo>
                <a:lnTo>
                  <a:pt x="21158" y="21145"/>
                </a:lnTo>
                <a:lnTo>
                  <a:pt x="5689" y="44043"/>
                </a:lnTo>
                <a:lnTo>
                  <a:pt x="0" y="71996"/>
                </a:lnTo>
                <a:lnTo>
                  <a:pt x="5689" y="99949"/>
                </a:lnTo>
                <a:lnTo>
                  <a:pt x="21158" y="122847"/>
                </a:lnTo>
                <a:lnTo>
                  <a:pt x="44043" y="138315"/>
                </a:lnTo>
                <a:lnTo>
                  <a:pt x="71996" y="143992"/>
                </a:lnTo>
                <a:lnTo>
                  <a:pt x="648004" y="143992"/>
                </a:lnTo>
                <a:lnTo>
                  <a:pt x="675970" y="138315"/>
                </a:lnTo>
                <a:lnTo>
                  <a:pt x="698855" y="122847"/>
                </a:lnTo>
                <a:lnTo>
                  <a:pt x="714324" y="99949"/>
                </a:lnTo>
                <a:lnTo>
                  <a:pt x="720001" y="71996"/>
                </a:lnTo>
                <a:close/>
              </a:path>
            </a:pathLst>
          </a:custGeom>
          <a:solidFill>
            <a:srgbClr val="808285"/>
          </a:solidFill>
        </p:spPr>
        <p:txBody>
          <a:bodyPr wrap="square" lIns="0" tIns="0" rIns="0" bIns="0" rtlCol="0"/>
          <a:lstStyle/>
          <a:p>
            <a:endParaRPr/>
          </a:p>
        </p:txBody>
      </p:sp>
      <p:sp>
        <p:nvSpPr>
          <p:cNvPr id="127" name="object 127"/>
          <p:cNvSpPr txBox="1"/>
          <p:nvPr/>
        </p:nvSpPr>
        <p:spPr>
          <a:xfrm>
            <a:off x="1025969" y="1166025"/>
            <a:ext cx="4176395" cy="141286"/>
          </a:xfrm>
          <a:prstGeom prst="rect">
            <a:avLst/>
          </a:prstGeom>
        </p:spPr>
        <p:txBody>
          <a:bodyPr vert="horz" wrap="square" lIns="0" tIns="18000" rIns="0" bIns="0" rtlCol="0">
            <a:spAutoFit/>
          </a:bodyPr>
          <a:lstStyle/>
          <a:p>
            <a:pPr marL="179705">
              <a:lnSpc>
                <a:spcPct val="100000"/>
              </a:lnSpc>
              <a:spcBef>
                <a:spcPts val="90"/>
              </a:spcBef>
            </a:pPr>
            <a:r>
              <a:rPr lang="ja-JP" altLang="en-US" sz="800" b="1" spc="-70">
                <a:solidFill>
                  <a:srgbClr val="FFFFFF"/>
                </a:solidFill>
                <a:latin typeface="Yu Gothic" panose="020B0400000000000000" pitchFamily="34" charset="-128"/>
                <a:ea typeface="Yu Gothic" panose="020B0400000000000000" pitchFamily="34" charset="-128"/>
                <a:cs typeface="Yu Gothic Pr6N B"/>
              </a:rPr>
              <a:t>ノジマメガソーラーパーク</a:t>
            </a:r>
            <a:r>
              <a:rPr lang="en-US" altLang="ja-JP" sz="800" b="1" dirty="0">
                <a:solidFill>
                  <a:srgbClr val="FFFFFF"/>
                </a:solidFill>
                <a:latin typeface="Yu Gothic" panose="020B0400000000000000" pitchFamily="34" charset="-128"/>
                <a:ea typeface="Yu Gothic" panose="020B0400000000000000" pitchFamily="34" charset="-128"/>
                <a:cs typeface="Yu Gothic Pr6N B"/>
              </a:rPr>
              <a:t>(</a:t>
            </a:r>
            <a:r>
              <a:rPr lang="ja-JP" altLang="en-US" sz="800" b="1">
                <a:solidFill>
                  <a:srgbClr val="FFFFFF"/>
                </a:solidFill>
                <a:latin typeface="Yu Gothic" panose="020B0400000000000000" pitchFamily="34" charset="-128"/>
                <a:ea typeface="Yu Gothic" panose="020B0400000000000000" pitchFamily="34" charset="-128"/>
                <a:cs typeface="Yu Gothic Pr6N B"/>
              </a:rPr>
              <a:t>さがみはら太陽光発電所</a:t>
            </a:r>
            <a:r>
              <a:rPr lang="en-US" altLang="ja-JP" sz="800" b="1" spc="-50" dirty="0">
                <a:solidFill>
                  <a:srgbClr val="FFFFFF"/>
                </a:solidFill>
                <a:latin typeface="Yu Gothic" panose="020B0400000000000000" pitchFamily="34" charset="-128"/>
                <a:ea typeface="Yu Gothic" panose="020B0400000000000000" pitchFamily="34" charset="-128"/>
                <a:cs typeface="Yu Gothic Pr6N B"/>
              </a:rPr>
              <a:t>)</a:t>
            </a:r>
            <a:endParaRPr lang="ja-JP" altLang="en-US" sz="800" b="1">
              <a:latin typeface="Yu Gothic" panose="020B0400000000000000" pitchFamily="34" charset="-128"/>
              <a:ea typeface="Yu Gothic" panose="020B0400000000000000" pitchFamily="34" charset="-128"/>
              <a:cs typeface="Yu Gothic Pr6N B"/>
            </a:endParaRPr>
          </a:p>
        </p:txBody>
      </p:sp>
      <p:sp>
        <p:nvSpPr>
          <p:cNvPr id="128" name="object 128"/>
          <p:cNvSpPr/>
          <p:nvPr/>
        </p:nvSpPr>
        <p:spPr>
          <a:xfrm>
            <a:off x="7379970" y="6372009"/>
            <a:ext cx="720090" cy="657225"/>
          </a:xfrm>
          <a:custGeom>
            <a:avLst/>
            <a:gdLst/>
            <a:ahLst/>
            <a:cxnLst/>
            <a:rect l="l" t="t" r="r" b="b"/>
            <a:pathLst>
              <a:path w="720090" h="657225">
                <a:moveTo>
                  <a:pt x="720001" y="585000"/>
                </a:moveTo>
                <a:lnTo>
                  <a:pt x="714311" y="557047"/>
                </a:lnTo>
                <a:lnTo>
                  <a:pt x="698842" y="534149"/>
                </a:lnTo>
                <a:lnTo>
                  <a:pt x="675957" y="518693"/>
                </a:lnTo>
                <a:lnTo>
                  <a:pt x="648004" y="513003"/>
                </a:lnTo>
                <a:lnTo>
                  <a:pt x="71996" y="513003"/>
                </a:lnTo>
                <a:lnTo>
                  <a:pt x="44043" y="518693"/>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42" y="635850"/>
                </a:lnTo>
                <a:lnTo>
                  <a:pt x="714311" y="612952"/>
                </a:lnTo>
                <a:lnTo>
                  <a:pt x="720001" y="585000"/>
                </a:lnTo>
                <a:close/>
              </a:path>
              <a:path w="720090" h="657225">
                <a:moveTo>
                  <a:pt x="720001" y="414007"/>
                </a:moveTo>
                <a:lnTo>
                  <a:pt x="714311" y="386041"/>
                </a:lnTo>
                <a:lnTo>
                  <a:pt x="698842" y="363156"/>
                </a:lnTo>
                <a:lnTo>
                  <a:pt x="675957" y="347687"/>
                </a:lnTo>
                <a:lnTo>
                  <a:pt x="648004" y="342011"/>
                </a:lnTo>
                <a:lnTo>
                  <a:pt x="71996" y="342011"/>
                </a:lnTo>
                <a:lnTo>
                  <a:pt x="44043" y="347687"/>
                </a:lnTo>
                <a:lnTo>
                  <a:pt x="21145" y="363156"/>
                </a:lnTo>
                <a:lnTo>
                  <a:pt x="5676" y="386041"/>
                </a:lnTo>
                <a:lnTo>
                  <a:pt x="0" y="414007"/>
                </a:lnTo>
                <a:lnTo>
                  <a:pt x="5676" y="441960"/>
                </a:lnTo>
                <a:lnTo>
                  <a:pt x="21145" y="464845"/>
                </a:lnTo>
                <a:lnTo>
                  <a:pt x="44043" y="480314"/>
                </a:lnTo>
                <a:lnTo>
                  <a:pt x="71996" y="486003"/>
                </a:lnTo>
                <a:lnTo>
                  <a:pt x="648004" y="486003"/>
                </a:lnTo>
                <a:lnTo>
                  <a:pt x="675957" y="480314"/>
                </a:lnTo>
                <a:lnTo>
                  <a:pt x="698842" y="464845"/>
                </a:lnTo>
                <a:lnTo>
                  <a:pt x="714311" y="441960"/>
                </a:lnTo>
                <a:lnTo>
                  <a:pt x="720001" y="414007"/>
                </a:lnTo>
                <a:close/>
              </a:path>
              <a:path w="720090" h="657225">
                <a:moveTo>
                  <a:pt x="720001" y="243001"/>
                </a:moveTo>
                <a:lnTo>
                  <a:pt x="714311" y="215049"/>
                </a:lnTo>
                <a:lnTo>
                  <a:pt x="698842"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52"/>
                </a:lnTo>
                <a:lnTo>
                  <a:pt x="44043" y="309321"/>
                </a:lnTo>
                <a:lnTo>
                  <a:pt x="71996" y="314998"/>
                </a:lnTo>
                <a:lnTo>
                  <a:pt x="648004" y="314998"/>
                </a:lnTo>
                <a:lnTo>
                  <a:pt x="675957" y="309321"/>
                </a:lnTo>
                <a:lnTo>
                  <a:pt x="698842" y="293852"/>
                </a:lnTo>
                <a:lnTo>
                  <a:pt x="714311" y="270954"/>
                </a:lnTo>
                <a:lnTo>
                  <a:pt x="720001" y="243001"/>
                </a:lnTo>
                <a:close/>
              </a:path>
              <a:path w="720090" h="657225">
                <a:moveTo>
                  <a:pt x="720001" y="71996"/>
                </a:moveTo>
                <a:lnTo>
                  <a:pt x="714311" y="44043"/>
                </a:lnTo>
                <a:lnTo>
                  <a:pt x="698842" y="21158"/>
                </a:lnTo>
                <a:lnTo>
                  <a:pt x="675957" y="5689"/>
                </a:lnTo>
                <a:lnTo>
                  <a:pt x="648004" y="0"/>
                </a:lnTo>
                <a:lnTo>
                  <a:pt x="71996" y="0"/>
                </a:lnTo>
                <a:lnTo>
                  <a:pt x="44043" y="5689"/>
                </a:lnTo>
                <a:lnTo>
                  <a:pt x="21145" y="21158"/>
                </a:lnTo>
                <a:lnTo>
                  <a:pt x="5676" y="44043"/>
                </a:lnTo>
                <a:lnTo>
                  <a:pt x="0" y="71996"/>
                </a:lnTo>
                <a:lnTo>
                  <a:pt x="5676" y="99961"/>
                </a:lnTo>
                <a:lnTo>
                  <a:pt x="21145" y="122847"/>
                </a:lnTo>
                <a:lnTo>
                  <a:pt x="44043" y="138315"/>
                </a:lnTo>
                <a:lnTo>
                  <a:pt x="71996" y="143992"/>
                </a:lnTo>
                <a:lnTo>
                  <a:pt x="648004" y="143992"/>
                </a:lnTo>
                <a:lnTo>
                  <a:pt x="675957" y="138315"/>
                </a:lnTo>
                <a:lnTo>
                  <a:pt x="698842" y="122847"/>
                </a:lnTo>
                <a:lnTo>
                  <a:pt x="714311" y="99961"/>
                </a:lnTo>
                <a:lnTo>
                  <a:pt x="720001" y="71996"/>
                </a:lnTo>
                <a:close/>
              </a:path>
            </a:pathLst>
          </a:custGeom>
          <a:solidFill>
            <a:srgbClr val="808285"/>
          </a:solidFill>
        </p:spPr>
        <p:txBody>
          <a:bodyPr wrap="square" lIns="0" tIns="0" rIns="0" bIns="0" rtlCol="0"/>
          <a:lstStyle/>
          <a:p>
            <a:endParaRPr/>
          </a:p>
        </p:txBody>
      </p:sp>
      <p:sp>
        <p:nvSpPr>
          <p:cNvPr id="132" name="object 132"/>
          <p:cNvSpPr txBox="1"/>
          <p:nvPr/>
        </p:nvSpPr>
        <p:spPr>
          <a:xfrm>
            <a:off x="6227978" y="4586020"/>
            <a:ext cx="4176395" cy="141286"/>
          </a:xfrm>
          <a:prstGeom prst="rect">
            <a:avLst/>
          </a:prstGeom>
        </p:spPr>
        <p:txBody>
          <a:bodyPr vert="horz" wrap="square" lIns="0" tIns="18000" rIns="0" bIns="0" rtlCol="0">
            <a:spAutoFit/>
          </a:bodyPr>
          <a:lstStyle/>
          <a:p>
            <a:pPr marL="179705">
              <a:lnSpc>
                <a:spcPct val="100000"/>
              </a:lnSpc>
              <a:spcBef>
                <a:spcPts val="90"/>
              </a:spcBef>
            </a:pPr>
            <a:r>
              <a:rPr lang="ja-JP" altLang="en-US" sz="800" b="1" spc="-40">
                <a:solidFill>
                  <a:srgbClr val="FFFFFF"/>
                </a:solidFill>
                <a:latin typeface="Yu Gothic" panose="020B0400000000000000" pitchFamily="34" charset="-128"/>
                <a:ea typeface="Yu Gothic" panose="020B0400000000000000" pitchFamily="34" charset="-128"/>
                <a:cs typeface="Yu Gothic Pr6N B"/>
              </a:rPr>
              <a:t>森のイノベーションラボ</a:t>
            </a:r>
            <a:r>
              <a:rPr lang="en" altLang="ja-JP" sz="800" b="1" spc="-10" dirty="0">
                <a:solidFill>
                  <a:srgbClr val="FFFFFF"/>
                </a:solidFill>
                <a:latin typeface="Yu Gothic" panose="020B0400000000000000" pitchFamily="34" charset="-128"/>
                <a:ea typeface="Yu Gothic" panose="020B0400000000000000" pitchFamily="34" charset="-128"/>
                <a:cs typeface="Yu Gothic Pr6N B"/>
              </a:rPr>
              <a:t>FUJINO</a:t>
            </a:r>
            <a:endParaRPr lang="en" altLang="ja-JP" sz="800" b="1" dirty="0">
              <a:latin typeface="Yu Gothic" panose="020B0400000000000000" pitchFamily="34" charset="-128"/>
              <a:ea typeface="Yu Gothic" panose="020B0400000000000000" pitchFamily="34" charset="-128"/>
              <a:cs typeface="Yu Gothic Pr6N B"/>
            </a:endParaRPr>
          </a:p>
        </p:txBody>
      </p:sp>
      <p:sp>
        <p:nvSpPr>
          <p:cNvPr id="133" name="object 133"/>
          <p:cNvSpPr/>
          <p:nvPr/>
        </p:nvSpPr>
        <p:spPr>
          <a:xfrm>
            <a:off x="2177961" y="6372009"/>
            <a:ext cx="720090" cy="657225"/>
          </a:xfrm>
          <a:custGeom>
            <a:avLst/>
            <a:gdLst/>
            <a:ahLst/>
            <a:cxnLst/>
            <a:rect l="l" t="t" r="r" b="b"/>
            <a:pathLst>
              <a:path w="720089" h="657225">
                <a:moveTo>
                  <a:pt x="720001" y="585000"/>
                </a:moveTo>
                <a:lnTo>
                  <a:pt x="714324" y="557047"/>
                </a:lnTo>
                <a:lnTo>
                  <a:pt x="698855" y="534149"/>
                </a:lnTo>
                <a:lnTo>
                  <a:pt x="675970" y="518693"/>
                </a:lnTo>
                <a:lnTo>
                  <a:pt x="648004" y="513003"/>
                </a:lnTo>
                <a:lnTo>
                  <a:pt x="71996" y="513003"/>
                </a:lnTo>
                <a:lnTo>
                  <a:pt x="44043" y="518693"/>
                </a:lnTo>
                <a:lnTo>
                  <a:pt x="21158" y="534149"/>
                </a:lnTo>
                <a:lnTo>
                  <a:pt x="5689" y="557047"/>
                </a:lnTo>
                <a:lnTo>
                  <a:pt x="0" y="585000"/>
                </a:lnTo>
                <a:lnTo>
                  <a:pt x="5689" y="612952"/>
                </a:lnTo>
                <a:lnTo>
                  <a:pt x="21158" y="635850"/>
                </a:lnTo>
                <a:lnTo>
                  <a:pt x="44043" y="651319"/>
                </a:lnTo>
                <a:lnTo>
                  <a:pt x="71996" y="656996"/>
                </a:lnTo>
                <a:lnTo>
                  <a:pt x="648004" y="656996"/>
                </a:lnTo>
                <a:lnTo>
                  <a:pt x="675970" y="651319"/>
                </a:lnTo>
                <a:lnTo>
                  <a:pt x="698855" y="635850"/>
                </a:lnTo>
                <a:lnTo>
                  <a:pt x="714324" y="612952"/>
                </a:lnTo>
                <a:lnTo>
                  <a:pt x="720001" y="585000"/>
                </a:lnTo>
                <a:close/>
              </a:path>
              <a:path w="720089" h="657225">
                <a:moveTo>
                  <a:pt x="720001" y="414007"/>
                </a:moveTo>
                <a:lnTo>
                  <a:pt x="714324" y="386041"/>
                </a:lnTo>
                <a:lnTo>
                  <a:pt x="698855" y="363156"/>
                </a:lnTo>
                <a:lnTo>
                  <a:pt x="675970" y="347687"/>
                </a:lnTo>
                <a:lnTo>
                  <a:pt x="648004" y="342011"/>
                </a:lnTo>
                <a:lnTo>
                  <a:pt x="71996" y="342011"/>
                </a:lnTo>
                <a:lnTo>
                  <a:pt x="44043" y="347687"/>
                </a:lnTo>
                <a:lnTo>
                  <a:pt x="21158" y="363156"/>
                </a:lnTo>
                <a:lnTo>
                  <a:pt x="5689" y="386041"/>
                </a:lnTo>
                <a:lnTo>
                  <a:pt x="0" y="414007"/>
                </a:lnTo>
                <a:lnTo>
                  <a:pt x="5689" y="441960"/>
                </a:lnTo>
                <a:lnTo>
                  <a:pt x="21158" y="464845"/>
                </a:lnTo>
                <a:lnTo>
                  <a:pt x="44043" y="480314"/>
                </a:lnTo>
                <a:lnTo>
                  <a:pt x="71996" y="486003"/>
                </a:lnTo>
                <a:lnTo>
                  <a:pt x="648004" y="486003"/>
                </a:lnTo>
                <a:lnTo>
                  <a:pt x="675970" y="480314"/>
                </a:lnTo>
                <a:lnTo>
                  <a:pt x="698855" y="464845"/>
                </a:lnTo>
                <a:lnTo>
                  <a:pt x="714324" y="441960"/>
                </a:lnTo>
                <a:lnTo>
                  <a:pt x="720001" y="414007"/>
                </a:lnTo>
                <a:close/>
              </a:path>
              <a:path w="720089" h="657225">
                <a:moveTo>
                  <a:pt x="720001" y="243001"/>
                </a:moveTo>
                <a:lnTo>
                  <a:pt x="714324" y="215049"/>
                </a:lnTo>
                <a:lnTo>
                  <a:pt x="698855" y="192151"/>
                </a:lnTo>
                <a:lnTo>
                  <a:pt x="675970" y="176682"/>
                </a:lnTo>
                <a:lnTo>
                  <a:pt x="648004" y="171005"/>
                </a:lnTo>
                <a:lnTo>
                  <a:pt x="71996" y="171005"/>
                </a:lnTo>
                <a:lnTo>
                  <a:pt x="44043" y="176682"/>
                </a:lnTo>
                <a:lnTo>
                  <a:pt x="21158" y="192151"/>
                </a:lnTo>
                <a:lnTo>
                  <a:pt x="5689" y="215049"/>
                </a:lnTo>
                <a:lnTo>
                  <a:pt x="0" y="243001"/>
                </a:lnTo>
                <a:lnTo>
                  <a:pt x="5689" y="270954"/>
                </a:lnTo>
                <a:lnTo>
                  <a:pt x="21158" y="293852"/>
                </a:lnTo>
                <a:lnTo>
                  <a:pt x="44043" y="309321"/>
                </a:lnTo>
                <a:lnTo>
                  <a:pt x="71996" y="314998"/>
                </a:lnTo>
                <a:lnTo>
                  <a:pt x="648004" y="314998"/>
                </a:lnTo>
                <a:lnTo>
                  <a:pt x="675970" y="309321"/>
                </a:lnTo>
                <a:lnTo>
                  <a:pt x="698855" y="293852"/>
                </a:lnTo>
                <a:lnTo>
                  <a:pt x="714324" y="270954"/>
                </a:lnTo>
                <a:lnTo>
                  <a:pt x="720001" y="243001"/>
                </a:lnTo>
                <a:close/>
              </a:path>
              <a:path w="720089" h="657225">
                <a:moveTo>
                  <a:pt x="720001" y="71996"/>
                </a:moveTo>
                <a:lnTo>
                  <a:pt x="714324" y="44043"/>
                </a:lnTo>
                <a:lnTo>
                  <a:pt x="698855" y="21158"/>
                </a:lnTo>
                <a:lnTo>
                  <a:pt x="675970" y="5689"/>
                </a:lnTo>
                <a:lnTo>
                  <a:pt x="648004" y="0"/>
                </a:lnTo>
                <a:lnTo>
                  <a:pt x="71996" y="0"/>
                </a:lnTo>
                <a:lnTo>
                  <a:pt x="44043" y="5689"/>
                </a:lnTo>
                <a:lnTo>
                  <a:pt x="21158" y="21158"/>
                </a:lnTo>
                <a:lnTo>
                  <a:pt x="5689" y="44043"/>
                </a:lnTo>
                <a:lnTo>
                  <a:pt x="0" y="71996"/>
                </a:lnTo>
                <a:lnTo>
                  <a:pt x="5689" y="99961"/>
                </a:lnTo>
                <a:lnTo>
                  <a:pt x="21158" y="122847"/>
                </a:lnTo>
                <a:lnTo>
                  <a:pt x="44043" y="138315"/>
                </a:lnTo>
                <a:lnTo>
                  <a:pt x="71996" y="143992"/>
                </a:lnTo>
                <a:lnTo>
                  <a:pt x="648004" y="143992"/>
                </a:lnTo>
                <a:lnTo>
                  <a:pt x="675970" y="138315"/>
                </a:lnTo>
                <a:lnTo>
                  <a:pt x="698855" y="122847"/>
                </a:lnTo>
                <a:lnTo>
                  <a:pt x="714324" y="99961"/>
                </a:lnTo>
                <a:lnTo>
                  <a:pt x="720001" y="71996"/>
                </a:lnTo>
                <a:close/>
              </a:path>
            </a:pathLst>
          </a:custGeom>
          <a:solidFill>
            <a:srgbClr val="808285"/>
          </a:solidFill>
        </p:spPr>
        <p:txBody>
          <a:bodyPr wrap="square" lIns="0" tIns="0" rIns="0" bIns="0" rtlCol="0"/>
          <a:lstStyle/>
          <a:p>
            <a:endParaRPr/>
          </a:p>
        </p:txBody>
      </p:sp>
      <p:sp>
        <p:nvSpPr>
          <p:cNvPr id="138" name="object 138"/>
          <p:cNvSpPr txBox="1"/>
          <p:nvPr/>
        </p:nvSpPr>
        <p:spPr>
          <a:xfrm>
            <a:off x="1025969" y="4586020"/>
            <a:ext cx="4176395" cy="141286"/>
          </a:xfrm>
          <a:prstGeom prst="rect">
            <a:avLst/>
          </a:prstGeom>
        </p:spPr>
        <p:txBody>
          <a:bodyPr vert="horz" wrap="square" lIns="0" tIns="18000" rIns="0" bIns="0" rtlCol="0">
            <a:spAutoFit/>
          </a:bodyPr>
          <a:lstStyle/>
          <a:p>
            <a:pPr marL="179705">
              <a:lnSpc>
                <a:spcPct val="100000"/>
              </a:lnSpc>
              <a:spcBef>
                <a:spcPts val="90"/>
              </a:spcBef>
            </a:pPr>
            <a:r>
              <a:rPr lang="en" altLang="ja-JP" sz="800" b="1" dirty="0">
                <a:solidFill>
                  <a:srgbClr val="FFFFFF"/>
                </a:solidFill>
                <a:latin typeface="Yu Gothic" panose="020B0400000000000000" pitchFamily="34" charset="-128"/>
                <a:ea typeface="Yu Gothic" panose="020B0400000000000000" pitchFamily="34" charset="-128"/>
                <a:cs typeface="Yu Gothic Pr6N B"/>
              </a:rPr>
              <a:t>NPO</a:t>
            </a:r>
            <a:r>
              <a:rPr lang="ja-JP" altLang="en-US" sz="800" b="1">
                <a:solidFill>
                  <a:srgbClr val="FFFFFF"/>
                </a:solidFill>
                <a:latin typeface="Yu Gothic" panose="020B0400000000000000" pitchFamily="34" charset="-128"/>
                <a:ea typeface="Yu Gothic" panose="020B0400000000000000" pitchFamily="34" charset="-128"/>
                <a:cs typeface="Yu Gothic Pr6N B"/>
              </a:rPr>
              <a:t>法人自然体験学校みどり校</a:t>
            </a:r>
            <a:endParaRPr lang="ja-JP" altLang="en-US" sz="800" b="1">
              <a:latin typeface="Yu Gothic" panose="020B0400000000000000" pitchFamily="34" charset="-128"/>
              <a:ea typeface="Yu Gothic" panose="020B0400000000000000" pitchFamily="34" charset="-128"/>
              <a:cs typeface="Yu Gothic Pr6N B"/>
            </a:endParaRPr>
          </a:p>
        </p:txBody>
      </p:sp>
      <p:sp>
        <p:nvSpPr>
          <p:cNvPr id="151" name="object 151"/>
          <p:cNvSpPr/>
          <p:nvPr/>
        </p:nvSpPr>
        <p:spPr>
          <a:xfrm>
            <a:off x="287991" y="288008"/>
            <a:ext cx="10116185" cy="288290"/>
          </a:xfrm>
          <a:custGeom>
            <a:avLst/>
            <a:gdLst/>
            <a:ahLst/>
            <a:cxnLst/>
            <a:rect l="l" t="t" r="r" b="b"/>
            <a:pathLst>
              <a:path w="10116185" h="288290">
                <a:moveTo>
                  <a:pt x="10061994" y="0"/>
                </a:moveTo>
                <a:lnTo>
                  <a:pt x="54000" y="0"/>
                </a:lnTo>
                <a:lnTo>
                  <a:pt x="33030" y="4260"/>
                </a:lnTo>
                <a:lnTo>
                  <a:pt x="15860" y="15860"/>
                </a:lnTo>
                <a:lnTo>
                  <a:pt x="4260" y="33030"/>
                </a:lnTo>
                <a:lnTo>
                  <a:pt x="0" y="54000"/>
                </a:lnTo>
                <a:lnTo>
                  <a:pt x="0" y="233997"/>
                </a:lnTo>
                <a:lnTo>
                  <a:pt x="4260" y="254966"/>
                </a:lnTo>
                <a:lnTo>
                  <a:pt x="15860" y="272137"/>
                </a:lnTo>
                <a:lnTo>
                  <a:pt x="33030" y="283737"/>
                </a:lnTo>
                <a:lnTo>
                  <a:pt x="54000" y="287997"/>
                </a:lnTo>
                <a:lnTo>
                  <a:pt x="10061994" y="287997"/>
                </a:lnTo>
                <a:lnTo>
                  <a:pt x="10082963" y="283737"/>
                </a:lnTo>
                <a:lnTo>
                  <a:pt x="10100133" y="272137"/>
                </a:lnTo>
                <a:lnTo>
                  <a:pt x="10111734" y="254966"/>
                </a:lnTo>
                <a:lnTo>
                  <a:pt x="10115994" y="233997"/>
                </a:lnTo>
                <a:lnTo>
                  <a:pt x="10115994" y="54000"/>
                </a:lnTo>
                <a:lnTo>
                  <a:pt x="10111734" y="33030"/>
                </a:lnTo>
                <a:lnTo>
                  <a:pt x="10100133" y="15860"/>
                </a:lnTo>
                <a:lnTo>
                  <a:pt x="10082963" y="4260"/>
                </a:lnTo>
                <a:lnTo>
                  <a:pt x="10061994" y="0"/>
                </a:lnTo>
                <a:close/>
              </a:path>
            </a:pathLst>
          </a:custGeom>
          <a:solidFill>
            <a:srgbClr val="5BCBF5"/>
          </a:solidFill>
        </p:spPr>
        <p:txBody>
          <a:bodyPr wrap="square" lIns="0" tIns="0" rIns="0" bIns="0" rtlCol="0"/>
          <a:lstStyle/>
          <a:p>
            <a:endParaRPr lang="ja-JP" altLang="en-US"/>
          </a:p>
        </p:txBody>
      </p:sp>
      <p:grpSp>
        <p:nvGrpSpPr>
          <p:cNvPr id="153" name="object 153"/>
          <p:cNvGrpSpPr/>
          <p:nvPr/>
        </p:nvGrpSpPr>
        <p:grpSpPr>
          <a:xfrm>
            <a:off x="-4445" y="0"/>
            <a:ext cx="10697845" cy="7566025"/>
            <a:chOff x="-2711" y="-2698"/>
            <a:chExt cx="10697845" cy="7566025"/>
          </a:xfrm>
        </p:grpSpPr>
        <p:sp>
          <p:nvSpPr>
            <p:cNvPr id="154" name="object 154"/>
            <p:cNvSpPr/>
            <p:nvPr/>
          </p:nvSpPr>
          <p:spPr>
            <a:xfrm>
              <a:off x="-2" y="8"/>
              <a:ext cx="10692130" cy="7560309"/>
            </a:xfrm>
            <a:custGeom>
              <a:avLst/>
              <a:gdLst/>
              <a:ahLst/>
              <a:cxnLst/>
              <a:rect l="l" t="t" r="r" b="b"/>
              <a:pathLst>
                <a:path w="10692130" h="7560309">
                  <a:moveTo>
                    <a:pt x="10691990" y="0"/>
                  </a:moveTo>
                  <a:lnTo>
                    <a:pt x="10691990" y="7559992"/>
                  </a:lnTo>
                  <a:lnTo>
                    <a:pt x="0" y="7559992"/>
                  </a:lnTo>
                  <a:lnTo>
                    <a:pt x="10692003" y="7559992"/>
                  </a:lnTo>
                  <a:lnTo>
                    <a:pt x="10692003" y="0"/>
                  </a:lnTo>
                  <a:close/>
                </a:path>
              </a:pathLst>
            </a:custGeom>
            <a:solidFill>
              <a:srgbClr val="FFFFFF"/>
            </a:solidFill>
          </p:spPr>
          <p:txBody>
            <a:bodyPr wrap="square" lIns="0" tIns="0" rIns="0" bIns="0" rtlCol="0"/>
            <a:lstStyle/>
            <a:p>
              <a:endParaRPr/>
            </a:p>
          </p:txBody>
        </p:sp>
        <p:sp>
          <p:nvSpPr>
            <p:cNvPr id="155" name="object 155"/>
            <p:cNvSpPr/>
            <p:nvPr/>
          </p:nvSpPr>
          <p:spPr>
            <a:xfrm>
              <a:off x="-12" y="0"/>
              <a:ext cx="10692130" cy="7560309"/>
            </a:xfrm>
            <a:custGeom>
              <a:avLst/>
              <a:gdLst/>
              <a:ahLst/>
              <a:cxnLst/>
              <a:rect l="l" t="t" r="r" b="b"/>
              <a:pathLst>
                <a:path w="10692130" h="7560309">
                  <a:moveTo>
                    <a:pt x="10692003" y="7560005"/>
                  </a:moveTo>
                  <a:lnTo>
                    <a:pt x="0" y="7560005"/>
                  </a:lnTo>
                  <a:lnTo>
                    <a:pt x="0" y="0"/>
                  </a:lnTo>
                  <a:lnTo>
                    <a:pt x="10692003" y="0"/>
                  </a:lnTo>
                  <a:lnTo>
                    <a:pt x="10692003" y="7560005"/>
                  </a:lnTo>
                  <a:close/>
                </a:path>
              </a:pathLst>
            </a:custGeom>
            <a:ln w="5397">
              <a:solidFill>
                <a:srgbClr val="BCBEC0"/>
              </a:solidFill>
            </a:ln>
          </p:spPr>
          <p:txBody>
            <a:bodyPr wrap="square" lIns="0" tIns="0" rIns="0" bIns="0" rtlCol="0"/>
            <a:lstStyle/>
            <a:p>
              <a:endParaRPr/>
            </a:p>
          </p:txBody>
        </p:sp>
      </p:grpSp>
      <p:sp>
        <p:nvSpPr>
          <p:cNvPr id="159" name="object 168">
            <a:extLst>
              <a:ext uri="{FF2B5EF4-FFF2-40B4-BE49-F238E27FC236}">
                <a16:creationId xmlns:a16="http://schemas.microsoft.com/office/drawing/2014/main" id="{8DA6DF75-9295-587F-5BC8-DC84C82B85FE}"/>
              </a:ext>
            </a:extLst>
          </p:cNvPr>
          <p:cNvSpPr txBox="1"/>
          <p:nvPr/>
        </p:nvSpPr>
        <p:spPr>
          <a:xfrm>
            <a:off x="2305441" y="316504"/>
            <a:ext cx="6081283" cy="230190"/>
          </a:xfrm>
          <a:prstGeom prst="rect">
            <a:avLst/>
          </a:prstGeom>
        </p:spPr>
        <p:txBody>
          <a:bodyPr vert="horz" wrap="square" lIns="0" tIns="14604" rIns="0" bIns="0" rtlCol="0">
            <a:spAutoFit/>
          </a:bodyPr>
          <a:lstStyle/>
          <a:p>
            <a:pPr marL="38100" algn="ctr">
              <a:lnSpc>
                <a:spcPct val="100000"/>
              </a:lnSpc>
              <a:spcBef>
                <a:spcPts val="114"/>
              </a:spcBef>
            </a:pPr>
            <a:r>
              <a:rPr lang="ja-JP" altLang="en-US" sz="2100" b="1" spc="50" baseline="-5952">
                <a:solidFill>
                  <a:srgbClr val="FFFFFF"/>
                </a:solidFill>
                <a:latin typeface="Yu Gothic" panose="020B0400000000000000" pitchFamily="34" charset="-128"/>
                <a:ea typeface="Yu Gothic" panose="020B0400000000000000" pitchFamily="34" charset="-128"/>
                <a:cs typeface="Yu Gothic Pr6N B"/>
              </a:rPr>
              <a:t>相模湖･相模川流域エリア </a:t>
            </a:r>
            <a:r>
              <a:rPr sz="2100" b="1" spc="50" baseline="-5952" dirty="0">
                <a:solidFill>
                  <a:srgbClr val="FFFFFF"/>
                </a:solidFill>
                <a:latin typeface="Yu Gothic" panose="020B0400000000000000" pitchFamily="34" charset="-128"/>
                <a:ea typeface="Yu Gothic" panose="020B0400000000000000" pitchFamily="34" charset="-128"/>
                <a:cs typeface="Yu Gothic Pr6N B"/>
              </a:rPr>
              <a:t>－</a:t>
            </a:r>
            <a:r>
              <a:rPr lang="ja-JP" altLang="en-US" sz="1000" b="1" spc="50">
                <a:solidFill>
                  <a:srgbClr val="FFFFFF"/>
                </a:solidFill>
                <a:latin typeface="Yu Gothic" panose="020B0400000000000000" pitchFamily="34" charset="-128"/>
                <a:ea typeface="Yu Gothic" panose="020B0400000000000000" pitchFamily="34" charset="-128"/>
                <a:cs typeface="Yu Gothic Pr6N B"/>
              </a:rPr>
              <a:t>水辺環境を学ぶ</a:t>
            </a:r>
            <a:r>
              <a:rPr sz="2100" b="1" spc="50" baseline="-5952" dirty="0">
                <a:solidFill>
                  <a:srgbClr val="FFFFFF"/>
                </a:solidFill>
                <a:latin typeface="Yu Gothic" panose="020B0400000000000000" pitchFamily="34" charset="-128"/>
                <a:ea typeface="Yu Gothic" panose="020B0400000000000000" pitchFamily="34" charset="-128"/>
                <a:cs typeface="Yu Gothic Pr6N B"/>
              </a:rPr>
              <a:t>－</a:t>
            </a:r>
            <a:endParaRPr sz="2100" b="1" spc="50" baseline="-5952" dirty="0">
              <a:latin typeface="Yu Gothic" panose="020B0400000000000000" pitchFamily="34" charset="-128"/>
              <a:ea typeface="Yu Gothic" panose="020B0400000000000000" pitchFamily="34" charset="-128"/>
              <a:cs typeface="Yu Gothic Pr6N B"/>
            </a:endParaRPr>
          </a:p>
        </p:txBody>
      </p:sp>
      <p:sp>
        <p:nvSpPr>
          <p:cNvPr id="161" name="object 158">
            <a:extLst>
              <a:ext uri="{FF2B5EF4-FFF2-40B4-BE49-F238E27FC236}">
                <a16:creationId xmlns:a16="http://schemas.microsoft.com/office/drawing/2014/main" id="{EC00D9AA-2383-B01F-44AF-F79730166E60}"/>
              </a:ext>
            </a:extLst>
          </p:cNvPr>
          <p:cNvSpPr txBox="1"/>
          <p:nvPr/>
        </p:nvSpPr>
        <p:spPr>
          <a:xfrm>
            <a:off x="6185481" y="764618"/>
            <a:ext cx="3732520" cy="366125"/>
          </a:xfrm>
          <a:prstGeom prst="rect">
            <a:avLst/>
          </a:prstGeom>
        </p:spPr>
        <p:txBody>
          <a:bodyPr vert="horz" wrap="square" lIns="0" tIns="14604" rIns="0" bIns="0" rtlCol="0">
            <a:spAutoFit/>
          </a:bodyPr>
          <a:lstStyle/>
          <a:p>
            <a:pPr marL="38100"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ダムと湖</a:t>
            </a: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r>
              <a:rPr lang="ja-JP" altLang="en-US" sz="1100" b="1" spc="30">
                <a:solidFill>
                  <a:srgbClr val="231F20"/>
                </a:solidFill>
                <a:latin typeface="Yu Gothic" panose="020B0400000000000000" pitchFamily="34" charset="-128"/>
                <a:ea typeface="Yu Gothic" panose="020B0400000000000000" pitchFamily="34" charset="-128"/>
                <a:cs typeface="Yu Gothic Pr6N B"/>
              </a:rPr>
              <a:t>地域の歴史を学び</a:t>
            </a: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endParaRPr lang="ja-JP" altLang="en-US" sz="1100" b="1" spc="30">
              <a:solidFill>
                <a:srgbClr val="231F20"/>
              </a:solidFill>
              <a:latin typeface="Yu Gothic" panose="020B0400000000000000" pitchFamily="34" charset="-128"/>
              <a:ea typeface="Yu Gothic" panose="020B0400000000000000" pitchFamily="34" charset="-128"/>
              <a:cs typeface="Yu Gothic Pr6N B"/>
            </a:endParaRPr>
          </a:p>
          <a:p>
            <a:pPr marL="38100"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水辺の環境と生活の関わりについて考える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62" name="object 158">
            <a:extLst>
              <a:ext uri="{FF2B5EF4-FFF2-40B4-BE49-F238E27FC236}">
                <a16:creationId xmlns:a16="http://schemas.microsoft.com/office/drawing/2014/main" id="{9B6EC1F1-06C0-C24D-6728-22FCD51F1D16}"/>
              </a:ext>
            </a:extLst>
          </p:cNvPr>
          <p:cNvSpPr txBox="1"/>
          <p:nvPr/>
        </p:nvSpPr>
        <p:spPr>
          <a:xfrm>
            <a:off x="1025994" y="764618"/>
            <a:ext cx="3833715"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太陽光パネルを間近で見学し</a:t>
            </a: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endParaRPr lang="ja-JP" altLang="en-US" sz="1100" b="1" spc="30">
              <a:solidFill>
                <a:srgbClr val="231F20"/>
              </a:solidFill>
              <a:latin typeface="Yu Gothic" panose="020B0400000000000000" pitchFamily="34" charset="-128"/>
              <a:ea typeface="Yu Gothic" panose="020B0400000000000000" pitchFamily="34" charset="-128"/>
              <a:cs typeface="Yu Gothic Pr6N B"/>
            </a:endParaRP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環境にやさしいまちづくりを考える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63" name="object 158">
            <a:extLst>
              <a:ext uri="{FF2B5EF4-FFF2-40B4-BE49-F238E27FC236}">
                <a16:creationId xmlns:a16="http://schemas.microsoft.com/office/drawing/2014/main" id="{39921940-7262-1C3F-2BCB-133A9853F47E}"/>
              </a:ext>
            </a:extLst>
          </p:cNvPr>
          <p:cNvSpPr txBox="1"/>
          <p:nvPr/>
        </p:nvSpPr>
        <p:spPr>
          <a:xfrm>
            <a:off x="1025994" y="4176376"/>
            <a:ext cx="2897277"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里山に残る自然や暮らしを体験し、</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食･農･環境の繋がりを考える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64" name="object 158">
            <a:extLst>
              <a:ext uri="{FF2B5EF4-FFF2-40B4-BE49-F238E27FC236}">
                <a16:creationId xmlns:a16="http://schemas.microsoft.com/office/drawing/2014/main" id="{1996BDAB-AFD6-6C80-0A1A-861BE29A1563}"/>
              </a:ext>
            </a:extLst>
          </p:cNvPr>
          <p:cNvSpPr txBox="1"/>
          <p:nvPr/>
        </p:nvSpPr>
        <p:spPr>
          <a:xfrm>
            <a:off x="6215298" y="4176376"/>
            <a:ext cx="2897277"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自然本来の循環を体験し、</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循環型の暮らしと自然を守る大切さを学ぶ</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37" name="object 136">
            <a:extLst>
              <a:ext uri="{FF2B5EF4-FFF2-40B4-BE49-F238E27FC236}">
                <a16:creationId xmlns:a16="http://schemas.microsoft.com/office/drawing/2014/main" id="{B80268C1-14C5-3180-31C2-5F1FB1110BBE}"/>
              </a:ext>
            </a:extLst>
          </p:cNvPr>
          <p:cNvSpPr/>
          <p:nvPr/>
        </p:nvSpPr>
        <p:spPr>
          <a:xfrm>
            <a:off x="2177999" y="2952013"/>
            <a:ext cx="720090" cy="657225"/>
          </a:xfrm>
          <a:custGeom>
            <a:avLst/>
            <a:gdLst/>
            <a:ahLst/>
            <a:cxnLst/>
            <a:rect l="l" t="t" r="r" b="b"/>
            <a:pathLst>
              <a:path w="720089" h="657225">
                <a:moveTo>
                  <a:pt x="720001" y="585000"/>
                </a:moveTo>
                <a:lnTo>
                  <a:pt x="714311" y="557047"/>
                </a:lnTo>
                <a:lnTo>
                  <a:pt x="698842" y="534149"/>
                </a:lnTo>
                <a:lnTo>
                  <a:pt x="675957" y="518680"/>
                </a:lnTo>
                <a:lnTo>
                  <a:pt x="648004" y="513003"/>
                </a:lnTo>
                <a:lnTo>
                  <a:pt x="71996" y="513003"/>
                </a:lnTo>
                <a:lnTo>
                  <a:pt x="44030" y="518680"/>
                </a:lnTo>
                <a:lnTo>
                  <a:pt x="21145" y="534149"/>
                </a:lnTo>
                <a:lnTo>
                  <a:pt x="5676" y="557047"/>
                </a:lnTo>
                <a:lnTo>
                  <a:pt x="0" y="585000"/>
                </a:lnTo>
                <a:lnTo>
                  <a:pt x="5676" y="612952"/>
                </a:lnTo>
                <a:lnTo>
                  <a:pt x="21145" y="635850"/>
                </a:lnTo>
                <a:lnTo>
                  <a:pt x="44030" y="651319"/>
                </a:lnTo>
                <a:lnTo>
                  <a:pt x="71996" y="656996"/>
                </a:lnTo>
                <a:lnTo>
                  <a:pt x="648004" y="656996"/>
                </a:lnTo>
                <a:lnTo>
                  <a:pt x="675957" y="651319"/>
                </a:lnTo>
                <a:lnTo>
                  <a:pt x="698842" y="635850"/>
                </a:lnTo>
                <a:lnTo>
                  <a:pt x="714311" y="612952"/>
                </a:lnTo>
                <a:lnTo>
                  <a:pt x="720001" y="585000"/>
                </a:lnTo>
                <a:close/>
              </a:path>
              <a:path w="720089" h="657225">
                <a:moveTo>
                  <a:pt x="720001" y="413994"/>
                </a:moveTo>
                <a:lnTo>
                  <a:pt x="714311" y="386041"/>
                </a:lnTo>
                <a:lnTo>
                  <a:pt x="698842" y="363156"/>
                </a:lnTo>
                <a:lnTo>
                  <a:pt x="675957" y="347687"/>
                </a:lnTo>
                <a:lnTo>
                  <a:pt x="648004" y="341998"/>
                </a:lnTo>
                <a:lnTo>
                  <a:pt x="71996" y="341998"/>
                </a:lnTo>
                <a:lnTo>
                  <a:pt x="44030" y="347687"/>
                </a:lnTo>
                <a:lnTo>
                  <a:pt x="21145" y="363156"/>
                </a:lnTo>
                <a:lnTo>
                  <a:pt x="5676" y="386041"/>
                </a:lnTo>
                <a:lnTo>
                  <a:pt x="0" y="413994"/>
                </a:lnTo>
                <a:lnTo>
                  <a:pt x="5676" y="441947"/>
                </a:lnTo>
                <a:lnTo>
                  <a:pt x="21145" y="464845"/>
                </a:lnTo>
                <a:lnTo>
                  <a:pt x="44030" y="480314"/>
                </a:lnTo>
                <a:lnTo>
                  <a:pt x="71996" y="485990"/>
                </a:lnTo>
                <a:lnTo>
                  <a:pt x="648004" y="485990"/>
                </a:lnTo>
                <a:lnTo>
                  <a:pt x="675957" y="480314"/>
                </a:lnTo>
                <a:lnTo>
                  <a:pt x="698842" y="464845"/>
                </a:lnTo>
                <a:lnTo>
                  <a:pt x="714311" y="441947"/>
                </a:lnTo>
                <a:lnTo>
                  <a:pt x="720001" y="413994"/>
                </a:lnTo>
                <a:close/>
              </a:path>
              <a:path w="720089" h="657225">
                <a:moveTo>
                  <a:pt x="720001" y="243001"/>
                </a:moveTo>
                <a:lnTo>
                  <a:pt x="714311" y="215049"/>
                </a:lnTo>
                <a:lnTo>
                  <a:pt x="698842" y="192151"/>
                </a:lnTo>
                <a:lnTo>
                  <a:pt x="675957" y="176682"/>
                </a:lnTo>
                <a:lnTo>
                  <a:pt x="648004" y="171005"/>
                </a:lnTo>
                <a:lnTo>
                  <a:pt x="71996" y="171005"/>
                </a:lnTo>
                <a:lnTo>
                  <a:pt x="44030" y="176682"/>
                </a:lnTo>
                <a:lnTo>
                  <a:pt x="21145" y="192151"/>
                </a:lnTo>
                <a:lnTo>
                  <a:pt x="5676" y="215049"/>
                </a:lnTo>
                <a:lnTo>
                  <a:pt x="0" y="243001"/>
                </a:lnTo>
                <a:lnTo>
                  <a:pt x="5676" y="270954"/>
                </a:lnTo>
                <a:lnTo>
                  <a:pt x="21145" y="293839"/>
                </a:lnTo>
                <a:lnTo>
                  <a:pt x="44030" y="309308"/>
                </a:lnTo>
                <a:lnTo>
                  <a:pt x="71996" y="314998"/>
                </a:lnTo>
                <a:lnTo>
                  <a:pt x="648004" y="314998"/>
                </a:lnTo>
                <a:lnTo>
                  <a:pt x="675957" y="309308"/>
                </a:lnTo>
                <a:lnTo>
                  <a:pt x="698842" y="293839"/>
                </a:lnTo>
                <a:lnTo>
                  <a:pt x="714311" y="270954"/>
                </a:lnTo>
                <a:lnTo>
                  <a:pt x="720001" y="243001"/>
                </a:lnTo>
                <a:close/>
              </a:path>
              <a:path w="720089" h="657225">
                <a:moveTo>
                  <a:pt x="720001" y="71996"/>
                </a:moveTo>
                <a:lnTo>
                  <a:pt x="714311" y="44043"/>
                </a:lnTo>
                <a:lnTo>
                  <a:pt x="698842" y="21145"/>
                </a:lnTo>
                <a:lnTo>
                  <a:pt x="675957" y="5689"/>
                </a:lnTo>
                <a:lnTo>
                  <a:pt x="648004" y="0"/>
                </a:lnTo>
                <a:lnTo>
                  <a:pt x="71996" y="0"/>
                </a:lnTo>
                <a:lnTo>
                  <a:pt x="44030" y="5689"/>
                </a:lnTo>
                <a:lnTo>
                  <a:pt x="21145" y="21145"/>
                </a:lnTo>
                <a:lnTo>
                  <a:pt x="5676" y="44043"/>
                </a:lnTo>
                <a:lnTo>
                  <a:pt x="0" y="71996"/>
                </a:lnTo>
                <a:lnTo>
                  <a:pt x="5676" y="99949"/>
                </a:lnTo>
                <a:lnTo>
                  <a:pt x="21145" y="122847"/>
                </a:lnTo>
                <a:lnTo>
                  <a:pt x="44030" y="138315"/>
                </a:lnTo>
                <a:lnTo>
                  <a:pt x="71996" y="143992"/>
                </a:lnTo>
                <a:lnTo>
                  <a:pt x="648004" y="143992"/>
                </a:lnTo>
                <a:lnTo>
                  <a:pt x="675957" y="138315"/>
                </a:lnTo>
                <a:lnTo>
                  <a:pt x="698842" y="122847"/>
                </a:lnTo>
                <a:lnTo>
                  <a:pt x="714311" y="99949"/>
                </a:lnTo>
                <a:lnTo>
                  <a:pt x="720001" y="71996"/>
                </a:lnTo>
                <a:close/>
              </a:path>
            </a:pathLst>
          </a:custGeom>
          <a:solidFill>
            <a:srgbClr val="808285"/>
          </a:solidFill>
        </p:spPr>
        <p:txBody>
          <a:bodyPr wrap="square" lIns="0" tIns="0" rIns="0" bIns="0" rtlCol="0"/>
          <a:lstStyle/>
          <a:p>
            <a:endParaRPr lang="ja-JP" altLang="en-US"/>
          </a:p>
        </p:txBody>
      </p:sp>
      <p:sp>
        <p:nvSpPr>
          <p:cNvPr id="152" name="object 144">
            <a:extLst>
              <a:ext uri="{FF2B5EF4-FFF2-40B4-BE49-F238E27FC236}">
                <a16:creationId xmlns:a16="http://schemas.microsoft.com/office/drawing/2014/main" id="{B65B6C62-C10A-8FBD-FEF2-6DED84169011}"/>
              </a:ext>
            </a:extLst>
          </p:cNvPr>
          <p:cNvSpPr txBox="1"/>
          <p:nvPr/>
        </p:nvSpPr>
        <p:spPr>
          <a:xfrm>
            <a:off x="3170830" y="2032738"/>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156" name="object 76">
            <a:extLst>
              <a:ext uri="{FF2B5EF4-FFF2-40B4-BE49-F238E27FC236}">
                <a16:creationId xmlns:a16="http://schemas.microsoft.com/office/drawing/2014/main" id="{FC1DFFD5-2ABD-2902-7993-B7C749A0156C}"/>
              </a:ext>
            </a:extLst>
          </p:cNvPr>
          <p:cNvSpPr txBox="1"/>
          <p:nvPr/>
        </p:nvSpPr>
        <p:spPr>
          <a:xfrm>
            <a:off x="2260792" y="2454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57" name="object 77">
            <a:extLst>
              <a:ext uri="{FF2B5EF4-FFF2-40B4-BE49-F238E27FC236}">
                <a16:creationId xmlns:a16="http://schemas.microsoft.com/office/drawing/2014/main" id="{D061A40F-0273-5AF8-181E-F465576900CD}"/>
              </a:ext>
            </a:extLst>
          </p:cNvPr>
          <p:cNvSpPr txBox="1"/>
          <p:nvPr/>
        </p:nvSpPr>
        <p:spPr>
          <a:xfrm>
            <a:off x="2260793" y="2670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58" name="object 76">
            <a:extLst>
              <a:ext uri="{FF2B5EF4-FFF2-40B4-BE49-F238E27FC236}">
                <a16:creationId xmlns:a16="http://schemas.microsoft.com/office/drawing/2014/main" id="{D47816A5-1FE3-032F-02D2-C34F95EA219D}"/>
              </a:ext>
            </a:extLst>
          </p:cNvPr>
          <p:cNvSpPr txBox="1"/>
          <p:nvPr/>
        </p:nvSpPr>
        <p:spPr>
          <a:xfrm>
            <a:off x="2261983" y="2238685"/>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160" name="object 76">
            <a:extLst>
              <a:ext uri="{FF2B5EF4-FFF2-40B4-BE49-F238E27FC236}">
                <a16:creationId xmlns:a16="http://schemas.microsoft.com/office/drawing/2014/main" id="{46BF15B6-3A0D-6490-7537-7E57BB405965}"/>
              </a:ext>
            </a:extLst>
          </p:cNvPr>
          <p:cNvSpPr txBox="1"/>
          <p:nvPr/>
        </p:nvSpPr>
        <p:spPr>
          <a:xfrm>
            <a:off x="2758080" y="2454356"/>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60">
                <a:solidFill>
                  <a:srgbClr val="231F20"/>
                </a:solidFill>
                <a:latin typeface="Yu Gothic Medium" panose="020B0400000000000000" pitchFamily="34" charset="-128"/>
                <a:ea typeface="Yu Gothic Medium" panose="020B0400000000000000" pitchFamily="34" charset="-128"/>
                <a:cs typeface="Yu Gothic Pr6N M"/>
              </a:rPr>
              <a:t>ソーラーパネルを見学し</a:t>
            </a:r>
            <a:r>
              <a:rPr lang="en-US" altLang="ja-JP" sz="750" spc="-6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60">
                <a:solidFill>
                  <a:srgbClr val="231F20"/>
                </a:solidFill>
                <a:latin typeface="Yu Gothic Medium" panose="020B0400000000000000" pitchFamily="34" charset="-128"/>
                <a:ea typeface="Yu Gothic Medium" panose="020B0400000000000000" pitchFamily="34" charset="-128"/>
                <a:cs typeface="Yu Gothic Pr6N M"/>
              </a:rPr>
              <a:t>発電所の規模を体感する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5" name="object 77">
            <a:extLst>
              <a:ext uri="{FF2B5EF4-FFF2-40B4-BE49-F238E27FC236}">
                <a16:creationId xmlns:a16="http://schemas.microsoft.com/office/drawing/2014/main" id="{2BDE0F7E-58E5-ABB4-9FE8-270DB5D324C4}"/>
              </a:ext>
            </a:extLst>
          </p:cNvPr>
          <p:cNvSpPr txBox="1"/>
          <p:nvPr/>
        </p:nvSpPr>
        <p:spPr>
          <a:xfrm>
            <a:off x="2758762" y="2670356"/>
            <a:ext cx="2389677"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持続可能なまちづくりと未来のエネルギーを考える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6" name="object 76">
            <a:extLst>
              <a:ext uri="{FF2B5EF4-FFF2-40B4-BE49-F238E27FC236}">
                <a16:creationId xmlns:a16="http://schemas.microsoft.com/office/drawing/2014/main" id="{D8F90D2B-EE21-143D-1660-F82D7EB5F8C1}"/>
              </a:ext>
            </a:extLst>
          </p:cNvPr>
          <p:cNvSpPr txBox="1"/>
          <p:nvPr/>
        </p:nvSpPr>
        <p:spPr>
          <a:xfrm>
            <a:off x="2758080" y="2238685"/>
            <a:ext cx="2390359" cy="132087"/>
          </a:xfrm>
          <a:prstGeom prst="rect">
            <a:avLst/>
          </a:prstGeom>
        </p:spPr>
        <p:txBody>
          <a:bodyPr vert="horz" wrap="square" lIns="0" tIns="16510" rIns="0" bIns="0" rtlCol="0">
            <a:spAutoFit/>
          </a:bodyPr>
          <a:lstStyle/>
          <a:p>
            <a:pPr>
              <a:lnSpc>
                <a:spcPct val="100000"/>
              </a:lnSpc>
            </a:pPr>
            <a:r>
              <a:rPr lang="ja-JP" altLang="en-US" sz="750" spc="-45">
                <a:solidFill>
                  <a:srgbClr val="231F20"/>
                </a:solidFill>
                <a:latin typeface="Yu Gothic Medium" panose="020B0400000000000000" pitchFamily="34" charset="-128"/>
                <a:ea typeface="Yu Gothic Medium" panose="020B0400000000000000" pitchFamily="34" charset="-128"/>
                <a:cs typeface="Yu Gothic Pr6N M"/>
              </a:rPr>
              <a:t>太陽光発電のしくみと再生可能エネルギーを調べる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7" name="object 77">
            <a:extLst>
              <a:ext uri="{FF2B5EF4-FFF2-40B4-BE49-F238E27FC236}">
                <a16:creationId xmlns:a16="http://schemas.microsoft.com/office/drawing/2014/main" id="{0D5D9DD3-9A90-5F05-EE79-6825052EE576}"/>
              </a:ext>
            </a:extLst>
          </p:cNvPr>
          <p:cNvSpPr txBox="1"/>
          <p:nvPr/>
        </p:nvSpPr>
        <p:spPr>
          <a:xfrm>
            <a:off x="2177988" y="2953292"/>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8" name="object 77">
            <a:extLst>
              <a:ext uri="{FF2B5EF4-FFF2-40B4-BE49-F238E27FC236}">
                <a16:creationId xmlns:a16="http://schemas.microsoft.com/office/drawing/2014/main" id="{8BC3AFE1-ED58-2142-64EA-C583128F0700}"/>
              </a:ext>
            </a:extLst>
          </p:cNvPr>
          <p:cNvSpPr txBox="1"/>
          <p:nvPr/>
        </p:nvSpPr>
        <p:spPr>
          <a:xfrm>
            <a:off x="2177988" y="31275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69" name="object 77">
            <a:extLst>
              <a:ext uri="{FF2B5EF4-FFF2-40B4-BE49-F238E27FC236}">
                <a16:creationId xmlns:a16="http://schemas.microsoft.com/office/drawing/2014/main" id="{C1851C8E-252F-E706-F8D4-601FFCCF1CB9}"/>
              </a:ext>
            </a:extLst>
          </p:cNvPr>
          <p:cNvSpPr txBox="1"/>
          <p:nvPr/>
        </p:nvSpPr>
        <p:spPr>
          <a:xfrm>
            <a:off x="2177988" y="329901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71" name="object 77">
            <a:extLst>
              <a:ext uri="{FF2B5EF4-FFF2-40B4-BE49-F238E27FC236}">
                <a16:creationId xmlns:a16="http://schemas.microsoft.com/office/drawing/2014/main" id="{DD37C6BD-1AF7-A779-1640-044EE9086CA6}"/>
              </a:ext>
            </a:extLst>
          </p:cNvPr>
          <p:cNvSpPr txBox="1"/>
          <p:nvPr/>
        </p:nvSpPr>
        <p:spPr>
          <a:xfrm>
            <a:off x="2933637" y="3299017"/>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72" name="object 77">
            <a:extLst>
              <a:ext uri="{FF2B5EF4-FFF2-40B4-BE49-F238E27FC236}">
                <a16:creationId xmlns:a16="http://schemas.microsoft.com/office/drawing/2014/main" id="{F12D3116-91D9-5C63-182E-24985D5C9853}"/>
              </a:ext>
            </a:extLst>
          </p:cNvPr>
          <p:cNvSpPr txBox="1"/>
          <p:nvPr/>
        </p:nvSpPr>
        <p:spPr>
          <a:xfrm>
            <a:off x="2933637" y="3470467"/>
            <a:ext cx="1620000" cy="132087"/>
          </a:xfrm>
          <a:prstGeom prst="rect">
            <a:avLst/>
          </a:prstGeom>
        </p:spPr>
        <p:txBody>
          <a:bodyPr vert="horz" wrap="square" lIns="0" tIns="16510" rIns="0" bIns="0" rtlCol="0">
            <a:spAutoFit/>
          </a:bodyPr>
          <a:lstStyle/>
          <a:p>
            <a:pPr>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無</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料</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176" name="object 77">
            <a:extLst>
              <a:ext uri="{FF2B5EF4-FFF2-40B4-BE49-F238E27FC236}">
                <a16:creationId xmlns:a16="http://schemas.microsoft.com/office/drawing/2014/main" id="{25E52144-1360-4E30-D21C-D883040C65CD}"/>
              </a:ext>
            </a:extLst>
          </p:cNvPr>
          <p:cNvSpPr txBox="1"/>
          <p:nvPr/>
        </p:nvSpPr>
        <p:spPr>
          <a:xfrm>
            <a:off x="2177988" y="34704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77" name="object 76">
            <a:extLst>
              <a:ext uri="{FF2B5EF4-FFF2-40B4-BE49-F238E27FC236}">
                <a16:creationId xmlns:a16="http://schemas.microsoft.com/office/drawing/2014/main" id="{91501460-2CB6-8EF2-4839-A72A9533765D}"/>
              </a:ext>
            </a:extLst>
          </p:cNvPr>
          <p:cNvSpPr txBox="1"/>
          <p:nvPr/>
        </p:nvSpPr>
        <p:spPr>
          <a:xfrm>
            <a:off x="7468154" y="2454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78" name="object 77">
            <a:extLst>
              <a:ext uri="{FF2B5EF4-FFF2-40B4-BE49-F238E27FC236}">
                <a16:creationId xmlns:a16="http://schemas.microsoft.com/office/drawing/2014/main" id="{175B89B6-B06A-9879-A04E-20BDCD7DCEE7}"/>
              </a:ext>
            </a:extLst>
          </p:cNvPr>
          <p:cNvSpPr txBox="1"/>
          <p:nvPr/>
        </p:nvSpPr>
        <p:spPr>
          <a:xfrm>
            <a:off x="7468155" y="2670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79" name="object 76">
            <a:extLst>
              <a:ext uri="{FF2B5EF4-FFF2-40B4-BE49-F238E27FC236}">
                <a16:creationId xmlns:a16="http://schemas.microsoft.com/office/drawing/2014/main" id="{C7A70972-3663-FCB3-4615-AC47C52E74E7}"/>
              </a:ext>
            </a:extLst>
          </p:cNvPr>
          <p:cNvSpPr txBox="1"/>
          <p:nvPr/>
        </p:nvSpPr>
        <p:spPr>
          <a:xfrm>
            <a:off x="7469345" y="2238685"/>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180" name="object 77">
            <a:extLst>
              <a:ext uri="{FF2B5EF4-FFF2-40B4-BE49-F238E27FC236}">
                <a16:creationId xmlns:a16="http://schemas.microsoft.com/office/drawing/2014/main" id="{06674D14-74E2-2A6E-B4B1-EA0FEFA21CD1}"/>
              </a:ext>
            </a:extLst>
          </p:cNvPr>
          <p:cNvSpPr txBox="1"/>
          <p:nvPr/>
        </p:nvSpPr>
        <p:spPr>
          <a:xfrm>
            <a:off x="7378096" y="2953292"/>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1" name="object 77">
            <a:extLst>
              <a:ext uri="{FF2B5EF4-FFF2-40B4-BE49-F238E27FC236}">
                <a16:creationId xmlns:a16="http://schemas.microsoft.com/office/drawing/2014/main" id="{0B7D1396-B341-5B34-25C1-71EAA18E002E}"/>
              </a:ext>
            </a:extLst>
          </p:cNvPr>
          <p:cNvSpPr txBox="1"/>
          <p:nvPr/>
        </p:nvSpPr>
        <p:spPr>
          <a:xfrm>
            <a:off x="7378096" y="31275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2" name="object 77">
            <a:extLst>
              <a:ext uri="{FF2B5EF4-FFF2-40B4-BE49-F238E27FC236}">
                <a16:creationId xmlns:a16="http://schemas.microsoft.com/office/drawing/2014/main" id="{6E0C4BFC-3C63-1C9D-3B58-4B30DC146245}"/>
              </a:ext>
            </a:extLst>
          </p:cNvPr>
          <p:cNvSpPr txBox="1"/>
          <p:nvPr/>
        </p:nvSpPr>
        <p:spPr>
          <a:xfrm>
            <a:off x="7378096" y="329901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3" name="object 77">
            <a:extLst>
              <a:ext uri="{FF2B5EF4-FFF2-40B4-BE49-F238E27FC236}">
                <a16:creationId xmlns:a16="http://schemas.microsoft.com/office/drawing/2014/main" id="{78C66CC9-BEF9-DFED-9FF1-AF6AE48FB9BB}"/>
              </a:ext>
            </a:extLst>
          </p:cNvPr>
          <p:cNvSpPr txBox="1"/>
          <p:nvPr/>
        </p:nvSpPr>
        <p:spPr>
          <a:xfrm>
            <a:off x="7378096" y="34704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4" name="object 76">
            <a:extLst>
              <a:ext uri="{FF2B5EF4-FFF2-40B4-BE49-F238E27FC236}">
                <a16:creationId xmlns:a16="http://schemas.microsoft.com/office/drawing/2014/main" id="{29CF8F87-A7F4-79BD-4C69-75C00E86E3F6}"/>
              </a:ext>
            </a:extLst>
          </p:cNvPr>
          <p:cNvSpPr txBox="1"/>
          <p:nvPr/>
        </p:nvSpPr>
        <p:spPr>
          <a:xfrm>
            <a:off x="7965442" y="2454356"/>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城跡と展示を見学し</a:t>
            </a:r>
            <a:r>
              <a:rPr lang="en-US" altLang="ja-JP" sz="750" spc="-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湖周辺の自然環境を体感する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5" name="object 76">
            <a:extLst>
              <a:ext uri="{FF2B5EF4-FFF2-40B4-BE49-F238E27FC236}">
                <a16:creationId xmlns:a16="http://schemas.microsoft.com/office/drawing/2014/main" id="{07F2AC21-C52F-A560-DBD8-0A7079D2D2ED}"/>
              </a:ext>
            </a:extLst>
          </p:cNvPr>
          <p:cNvSpPr txBox="1"/>
          <p:nvPr/>
        </p:nvSpPr>
        <p:spPr>
          <a:xfrm>
            <a:off x="7965442" y="2238685"/>
            <a:ext cx="2390359" cy="132087"/>
          </a:xfrm>
          <a:prstGeom prst="rect">
            <a:avLst/>
          </a:prstGeom>
        </p:spPr>
        <p:txBody>
          <a:bodyPr vert="horz" wrap="square" lIns="0" tIns="16510" rIns="0" bIns="0" rtlCol="0">
            <a:spAutoFit/>
          </a:bodyPr>
          <a:lstStyle/>
          <a:p>
            <a:pPr>
              <a:lnSpc>
                <a:spcPct val="100000"/>
              </a:lnSpc>
            </a:pPr>
            <a:r>
              <a:rPr lang="ja-JP" altLang="en-US" sz="750" spc="-30">
                <a:solidFill>
                  <a:srgbClr val="231F20"/>
                </a:solidFill>
                <a:latin typeface="Yu Gothic Medium" panose="020B0400000000000000" pitchFamily="34" charset="-128"/>
                <a:ea typeface="Yu Gothic Medium" panose="020B0400000000000000" pitchFamily="34" charset="-128"/>
                <a:cs typeface="Yu Gothic Pr6N M"/>
              </a:rPr>
              <a:t>山城の歴史や水辺環境における生活や自然について調べる</a:t>
            </a:r>
            <a:endParaRPr lang="ja-JP" altLang="en-US" sz="750" spc="-30">
              <a:latin typeface="Yu Gothic Medium" panose="020B0400000000000000" pitchFamily="34" charset="-128"/>
              <a:ea typeface="Yu Gothic Medium" panose="020B0400000000000000" pitchFamily="34" charset="-128"/>
              <a:cs typeface="Yu Gothic Pr6N M"/>
            </a:endParaRPr>
          </a:p>
        </p:txBody>
      </p:sp>
      <p:sp>
        <p:nvSpPr>
          <p:cNvPr id="186" name="object 77">
            <a:extLst>
              <a:ext uri="{FF2B5EF4-FFF2-40B4-BE49-F238E27FC236}">
                <a16:creationId xmlns:a16="http://schemas.microsoft.com/office/drawing/2014/main" id="{2F37B928-6BF2-C828-5D17-4CBB111E0CD0}"/>
              </a:ext>
            </a:extLst>
          </p:cNvPr>
          <p:cNvSpPr txBox="1"/>
          <p:nvPr/>
        </p:nvSpPr>
        <p:spPr>
          <a:xfrm>
            <a:off x="7978261" y="2671766"/>
            <a:ext cx="2198038" cy="132087"/>
          </a:xfrm>
          <a:prstGeom prst="rect">
            <a:avLst/>
          </a:prstGeom>
        </p:spPr>
        <p:txBody>
          <a:bodyPr vert="horz" wrap="none" lIns="0" tIns="16510" rIns="0" bIns="0" rtlCol="0">
            <a:spAutoFit/>
          </a:bodyPr>
          <a:lstStyle/>
          <a:p>
            <a:pPr marL="12700">
              <a:lnSpc>
                <a:spcPct val="100000"/>
              </a:lnSpc>
              <a:spcBef>
                <a:spcPts val="130"/>
              </a:spcBef>
            </a:pPr>
            <a:r>
              <a:rPr lang="ja-JP" altLang="en-US" sz="750" spc="-40">
                <a:solidFill>
                  <a:srgbClr val="231F20"/>
                </a:solidFill>
                <a:latin typeface="Yu Gothic Medium" panose="020B0400000000000000" pitchFamily="34" charset="-128"/>
                <a:ea typeface="Yu Gothic Medium" panose="020B0400000000000000" pitchFamily="34" charset="-128"/>
                <a:cs typeface="Yu Gothic Pr6N M"/>
              </a:rPr>
              <a:t>水資源と地域の関わりから自然保護の重要性を考える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8" name="object 77">
            <a:extLst>
              <a:ext uri="{FF2B5EF4-FFF2-40B4-BE49-F238E27FC236}">
                <a16:creationId xmlns:a16="http://schemas.microsoft.com/office/drawing/2014/main" id="{EB3A8A28-EF97-B61B-F980-0D2785BA79FC}"/>
              </a:ext>
            </a:extLst>
          </p:cNvPr>
          <p:cNvSpPr txBox="1"/>
          <p:nvPr/>
        </p:nvSpPr>
        <p:spPr>
          <a:xfrm>
            <a:off x="8132307" y="3299017"/>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9" name="object 77">
            <a:extLst>
              <a:ext uri="{FF2B5EF4-FFF2-40B4-BE49-F238E27FC236}">
                <a16:creationId xmlns:a16="http://schemas.microsoft.com/office/drawing/2014/main" id="{6F6AF304-9A9D-9DB1-E127-9953D30F0BAF}"/>
              </a:ext>
            </a:extLst>
          </p:cNvPr>
          <p:cNvSpPr txBox="1"/>
          <p:nvPr/>
        </p:nvSpPr>
        <p:spPr>
          <a:xfrm>
            <a:off x="8132307" y="3470467"/>
            <a:ext cx="1654237" cy="132087"/>
          </a:xfrm>
          <a:prstGeom prst="rect">
            <a:avLst/>
          </a:prstGeom>
        </p:spPr>
        <p:txBody>
          <a:bodyPr vert="horz" wrap="square" lIns="0" tIns="16510" rIns="0" bIns="0" rtlCol="0">
            <a:spAutoFit/>
          </a:bodyPr>
          <a:lstStyle/>
          <a:p>
            <a:pPr>
              <a:lnSpc>
                <a:spcPct val="100000"/>
              </a:lnSpc>
              <a:spcBef>
                <a:spcPts val="445"/>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無</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料</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0" name="object 77">
            <a:extLst>
              <a:ext uri="{FF2B5EF4-FFF2-40B4-BE49-F238E27FC236}">
                <a16:creationId xmlns:a16="http://schemas.microsoft.com/office/drawing/2014/main" id="{64FDDC5E-F2D6-B604-2663-9E867049CD23}"/>
              </a:ext>
            </a:extLst>
          </p:cNvPr>
          <p:cNvSpPr txBox="1"/>
          <p:nvPr/>
        </p:nvSpPr>
        <p:spPr>
          <a:xfrm>
            <a:off x="8132307" y="2953292"/>
            <a:ext cx="366767" cy="132087"/>
          </a:xfrm>
          <a:prstGeom prst="rect">
            <a:avLst/>
          </a:prstGeom>
        </p:spPr>
        <p:txBody>
          <a:bodyPr vert="horz" wrap="none" lIns="0" tIns="16510" rIns="0" bIns="0" rtlCol="0">
            <a:spAutoFit/>
          </a:bodyPr>
          <a:lstStyle/>
          <a:p>
            <a:pPr>
              <a:lnSpc>
                <a:spcPct val="100000"/>
              </a:lnSpc>
            </a:pPr>
            <a:r>
              <a:rPr lang="ja-JP" altLang="en-US" sz="750" spc="-35" dirty="0">
                <a:solidFill>
                  <a:srgbClr val="231F20"/>
                </a:solidFill>
                <a:latin typeface="Yu Gothic Medium" panose="020B0400000000000000" pitchFamily="34" charset="-128"/>
                <a:ea typeface="Yu Gothic Medium" panose="020B0400000000000000" pitchFamily="34" charset="-128"/>
                <a:cs typeface="Yu Gothic Pr6N M"/>
              </a:rPr>
              <a:t>制限</a:t>
            </a:r>
            <a:r>
              <a:rPr lang="ja-JP" altLang="en-US" sz="750" spc="-35" dirty="0" smtClean="0">
                <a:solidFill>
                  <a:srgbClr val="231F20"/>
                </a:solidFill>
                <a:latin typeface="Yu Gothic Medium" panose="020B0400000000000000" pitchFamily="34" charset="-128"/>
                <a:ea typeface="Yu Gothic Medium" panose="020B0400000000000000" pitchFamily="34" charset="-128"/>
                <a:cs typeface="Yu Gothic Pr6N M"/>
              </a:rPr>
              <a:t>なし</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91" name="object 144">
            <a:extLst>
              <a:ext uri="{FF2B5EF4-FFF2-40B4-BE49-F238E27FC236}">
                <a16:creationId xmlns:a16="http://schemas.microsoft.com/office/drawing/2014/main" id="{1AC0B721-E4EF-4F98-A735-AF8DAFC31CA6}"/>
              </a:ext>
            </a:extLst>
          </p:cNvPr>
          <p:cNvSpPr txBox="1"/>
          <p:nvPr/>
        </p:nvSpPr>
        <p:spPr>
          <a:xfrm>
            <a:off x="8372321" y="2032738"/>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194" name="object 144">
            <a:extLst>
              <a:ext uri="{FF2B5EF4-FFF2-40B4-BE49-F238E27FC236}">
                <a16:creationId xmlns:a16="http://schemas.microsoft.com/office/drawing/2014/main" id="{79E20371-A413-45D3-0C01-BEE572D1A0B2}"/>
              </a:ext>
            </a:extLst>
          </p:cNvPr>
          <p:cNvSpPr txBox="1"/>
          <p:nvPr/>
        </p:nvSpPr>
        <p:spPr>
          <a:xfrm>
            <a:off x="3170830" y="5458623"/>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195" name="object 76">
            <a:extLst>
              <a:ext uri="{FF2B5EF4-FFF2-40B4-BE49-F238E27FC236}">
                <a16:creationId xmlns:a16="http://schemas.microsoft.com/office/drawing/2014/main" id="{C2FFDFD9-AC83-5CBC-D0A8-97676339E40E}"/>
              </a:ext>
            </a:extLst>
          </p:cNvPr>
          <p:cNvSpPr txBox="1"/>
          <p:nvPr/>
        </p:nvSpPr>
        <p:spPr>
          <a:xfrm>
            <a:off x="2260792" y="5876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96" name="object 77">
            <a:extLst>
              <a:ext uri="{FF2B5EF4-FFF2-40B4-BE49-F238E27FC236}">
                <a16:creationId xmlns:a16="http://schemas.microsoft.com/office/drawing/2014/main" id="{00D67D61-CC59-8104-C12B-3469C50E6E22}"/>
              </a:ext>
            </a:extLst>
          </p:cNvPr>
          <p:cNvSpPr txBox="1"/>
          <p:nvPr/>
        </p:nvSpPr>
        <p:spPr>
          <a:xfrm>
            <a:off x="2260793" y="6092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97" name="object 76">
            <a:extLst>
              <a:ext uri="{FF2B5EF4-FFF2-40B4-BE49-F238E27FC236}">
                <a16:creationId xmlns:a16="http://schemas.microsoft.com/office/drawing/2014/main" id="{7AC91872-6FC6-788F-584D-733BA66DAFC1}"/>
              </a:ext>
            </a:extLst>
          </p:cNvPr>
          <p:cNvSpPr txBox="1"/>
          <p:nvPr/>
        </p:nvSpPr>
        <p:spPr>
          <a:xfrm>
            <a:off x="2261983" y="5660428"/>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198" name="object 77">
            <a:extLst>
              <a:ext uri="{FF2B5EF4-FFF2-40B4-BE49-F238E27FC236}">
                <a16:creationId xmlns:a16="http://schemas.microsoft.com/office/drawing/2014/main" id="{C7D1BCF7-9E2C-2B28-D841-10128A0C5C54}"/>
              </a:ext>
            </a:extLst>
          </p:cNvPr>
          <p:cNvSpPr txBox="1"/>
          <p:nvPr/>
        </p:nvSpPr>
        <p:spPr>
          <a:xfrm>
            <a:off x="2174813" y="6376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9" name="object 77">
            <a:extLst>
              <a:ext uri="{FF2B5EF4-FFF2-40B4-BE49-F238E27FC236}">
                <a16:creationId xmlns:a16="http://schemas.microsoft.com/office/drawing/2014/main" id="{625F6588-B8C4-CEA2-3063-3C72172EC883}"/>
              </a:ext>
            </a:extLst>
          </p:cNvPr>
          <p:cNvSpPr txBox="1"/>
          <p:nvPr/>
        </p:nvSpPr>
        <p:spPr>
          <a:xfrm>
            <a:off x="2174813" y="65472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0" name="object 77">
            <a:extLst>
              <a:ext uri="{FF2B5EF4-FFF2-40B4-BE49-F238E27FC236}">
                <a16:creationId xmlns:a16="http://schemas.microsoft.com/office/drawing/2014/main" id="{95BBC41C-6389-5F01-E94F-0D1815C5A22F}"/>
              </a:ext>
            </a:extLst>
          </p:cNvPr>
          <p:cNvSpPr txBox="1"/>
          <p:nvPr/>
        </p:nvSpPr>
        <p:spPr>
          <a:xfrm>
            <a:off x="2174813" y="671866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1" name="object 77">
            <a:extLst>
              <a:ext uri="{FF2B5EF4-FFF2-40B4-BE49-F238E27FC236}">
                <a16:creationId xmlns:a16="http://schemas.microsoft.com/office/drawing/2014/main" id="{B7F0D244-4D0D-CDA2-2791-1EE98C5256D6}"/>
              </a:ext>
            </a:extLst>
          </p:cNvPr>
          <p:cNvSpPr txBox="1"/>
          <p:nvPr/>
        </p:nvSpPr>
        <p:spPr>
          <a:xfrm>
            <a:off x="2174813" y="6890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2" name="object 76">
            <a:extLst>
              <a:ext uri="{FF2B5EF4-FFF2-40B4-BE49-F238E27FC236}">
                <a16:creationId xmlns:a16="http://schemas.microsoft.com/office/drawing/2014/main" id="{A4845A03-0B24-4EDD-8FF6-38582C156656}"/>
              </a:ext>
            </a:extLst>
          </p:cNvPr>
          <p:cNvSpPr txBox="1"/>
          <p:nvPr/>
        </p:nvSpPr>
        <p:spPr>
          <a:xfrm>
            <a:off x="2758080" y="5876099"/>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15">
                <a:solidFill>
                  <a:srgbClr val="231F20"/>
                </a:solidFill>
                <a:latin typeface="Yu Gothic Medium" panose="020B0400000000000000" pitchFamily="34" charset="-128"/>
                <a:ea typeface="Yu Gothic Medium" panose="020B0400000000000000" pitchFamily="34" charset="-128"/>
                <a:cs typeface="Yu Gothic Pr6N M"/>
              </a:rPr>
              <a:t>自然体験活動を通じて環境と食の関係を学ぶ</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3" name="object 77">
            <a:extLst>
              <a:ext uri="{FF2B5EF4-FFF2-40B4-BE49-F238E27FC236}">
                <a16:creationId xmlns:a16="http://schemas.microsoft.com/office/drawing/2014/main" id="{058C8952-9E00-00BC-05EA-FB86BF80362B}"/>
              </a:ext>
            </a:extLst>
          </p:cNvPr>
          <p:cNvSpPr txBox="1"/>
          <p:nvPr/>
        </p:nvSpPr>
        <p:spPr>
          <a:xfrm>
            <a:off x="2758762" y="6092099"/>
            <a:ext cx="2449570"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spc="-30">
                <a:solidFill>
                  <a:srgbClr val="231F20"/>
                </a:solidFill>
                <a:latin typeface="Yu Gothic Medium" panose="020B0400000000000000" pitchFamily="34" charset="-128"/>
                <a:ea typeface="Yu Gothic Medium" panose="020B0400000000000000" pitchFamily="34" charset="-128"/>
                <a:cs typeface="Yu Gothic Pr6N M"/>
              </a:rPr>
              <a:t>体験をもとに</a:t>
            </a:r>
            <a:r>
              <a:rPr lang="en" altLang="ja-JP" sz="750" dirty="0">
                <a:solidFill>
                  <a:srgbClr val="231F20"/>
                </a:solidFill>
                <a:latin typeface="Yu Gothic Medium" panose="020B0400000000000000" pitchFamily="34" charset="-128"/>
                <a:ea typeface="Yu Gothic Medium" panose="020B0400000000000000" pitchFamily="34" charset="-128"/>
                <a:cs typeface="Yu Gothic Pr6N M"/>
              </a:rPr>
              <a:t>SDGs</a:t>
            </a:r>
            <a:r>
              <a:rPr lang="ja-JP" altLang="en-US" sz="750" spc="-20">
                <a:solidFill>
                  <a:srgbClr val="231F20"/>
                </a:solidFill>
                <a:latin typeface="Yu Gothic Medium" panose="020B0400000000000000" pitchFamily="34" charset="-128"/>
                <a:ea typeface="Yu Gothic Medium" panose="020B0400000000000000" pitchFamily="34" charset="-128"/>
                <a:cs typeface="Yu Gothic Pr6N M"/>
              </a:rPr>
              <a:t>と持続可能な生活を考える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4" name="object 76">
            <a:extLst>
              <a:ext uri="{FF2B5EF4-FFF2-40B4-BE49-F238E27FC236}">
                <a16:creationId xmlns:a16="http://schemas.microsoft.com/office/drawing/2014/main" id="{99D34E5A-66B1-47A2-4FA5-1DC203F9705D}"/>
              </a:ext>
            </a:extLst>
          </p:cNvPr>
          <p:cNvSpPr txBox="1"/>
          <p:nvPr/>
        </p:nvSpPr>
        <p:spPr>
          <a:xfrm>
            <a:off x="2758080" y="5660428"/>
            <a:ext cx="2390359" cy="132087"/>
          </a:xfrm>
          <a:prstGeom prst="rect">
            <a:avLst/>
          </a:prstGeom>
        </p:spPr>
        <p:txBody>
          <a:bodyPr vert="horz" wrap="square" lIns="0" tIns="16510" rIns="0" bIns="0" rtlCol="0">
            <a:spAutoFit/>
          </a:bodyPr>
          <a:lstStyle/>
          <a:p>
            <a:pPr>
              <a:lnSpc>
                <a:spcPct val="100000"/>
              </a:lnSpc>
            </a:pPr>
            <a:r>
              <a:rPr lang="ja-JP" altLang="en-US" sz="750" spc="-30">
                <a:solidFill>
                  <a:srgbClr val="231F20"/>
                </a:solidFill>
                <a:latin typeface="Yu Gothic Medium" panose="020B0400000000000000" pitchFamily="34" charset="-128"/>
                <a:ea typeface="Yu Gothic Medium" panose="020B0400000000000000" pitchFamily="34" charset="-128"/>
                <a:cs typeface="Yu Gothic Pr6N M"/>
              </a:rPr>
              <a:t>地域の自然環境と伝統文化について調べる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5" name="object 77">
            <a:extLst>
              <a:ext uri="{FF2B5EF4-FFF2-40B4-BE49-F238E27FC236}">
                <a16:creationId xmlns:a16="http://schemas.microsoft.com/office/drawing/2014/main" id="{D13DAC44-D018-D911-5E1C-3FA7CF634313}"/>
              </a:ext>
            </a:extLst>
          </p:cNvPr>
          <p:cNvSpPr txBox="1"/>
          <p:nvPr/>
        </p:nvSpPr>
        <p:spPr>
          <a:xfrm>
            <a:off x="2929024" y="6547216"/>
            <a:ext cx="1654237" cy="132087"/>
          </a:xfrm>
          <a:prstGeom prst="rect">
            <a:avLst/>
          </a:prstGeom>
        </p:spPr>
        <p:txBody>
          <a:bodyPr vert="horz" wrap="square" lIns="0" tIns="16510" rIns="0" bIns="0" rtlCol="0">
            <a:spAutoFit/>
          </a:bodyPr>
          <a:lstStyle/>
          <a:p>
            <a:pPr marR="257175">
              <a:tabLst>
                <a:tab pos="716280" algn="l"/>
              </a:tabLst>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スケジュールに合わせ調整可能</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206" name="object 77">
            <a:extLst>
              <a:ext uri="{FF2B5EF4-FFF2-40B4-BE49-F238E27FC236}">
                <a16:creationId xmlns:a16="http://schemas.microsoft.com/office/drawing/2014/main" id="{D158EAE4-AEE6-8AE9-AD20-B5065347B9D1}"/>
              </a:ext>
            </a:extLst>
          </p:cNvPr>
          <p:cNvSpPr txBox="1"/>
          <p:nvPr/>
        </p:nvSpPr>
        <p:spPr>
          <a:xfrm>
            <a:off x="2929024" y="6718666"/>
            <a:ext cx="1654237" cy="132087"/>
          </a:xfrm>
          <a:prstGeom prst="rect">
            <a:avLst/>
          </a:prstGeom>
        </p:spPr>
        <p:txBody>
          <a:bodyPr vert="horz" wrap="square" lIns="0" tIns="16510" rIns="0" bIns="0" rtlCol="0">
            <a:spAutoFit/>
          </a:bodyPr>
          <a:lstStyle/>
          <a:p>
            <a:pPr>
              <a:lnSpc>
                <a:spcPct val="100000"/>
              </a:lnSpc>
              <a:tabLst>
                <a:tab pos="716280" algn="l"/>
              </a:tabLst>
            </a:pPr>
            <a:r>
              <a:rPr lang="ja-JP" altLang="en-US" sz="750" kern="1200" spc="-4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207" name="object 77">
            <a:extLst>
              <a:ext uri="{FF2B5EF4-FFF2-40B4-BE49-F238E27FC236}">
                <a16:creationId xmlns:a16="http://schemas.microsoft.com/office/drawing/2014/main" id="{378100FF-86CC-E24A-989B-37287418FCB9}"/>
              </a:ext>
            </a:extLst>
          </p:cNvPr>
          <p:cNvSpPr txBox="1"/>
          <p:nvPr/>
        </p:nvSpPr>
        <p:spPr>
          <a:xfrm>
            <a:off x="2929024" y="6890116"/>
            <a:ext cx="1732968" cy="132087"/>
          </a:xfrm>
          <a:prstGeom prst="rect">
            <a:avLst/>
          </a:prstGeom>
        </p:spPr>
        <p:txBody>
          <a:bodyPr vert="horz" wrap="square" lIns="0" tIns="16510" rIns="0" bIns="0" rtlCol="0">
            <a:spAutoFit/>
          </a:bodyPr>
          <a:lstStyle/>
          <a:p>
            <a:pPr marL="12700">
              <a:lnSpc>
                <a:spcPct val="100000"/>
              </a:lnSpc>
              <a:spcBef>
                <a:spcPts val="445"/>
              </a:spcBef>
            </a:pPr>
            <a:r>
              <a:rPr lang="en-US" altLang="ja-JP" sz="750" kern="1200" dirty="0" smtClean="0">
                <a:solidFill>
                  <a:srgbClr val="231F20"/>
                </a:solidFill>
                <a:latin typeface="Yu Gothic Medium" panose="020B0400000000000000" pitchFamily="34" charset="-128"/>
                <a:ea typeface="Yu Gothic Medium" panose="020B0400000000000000" pitchFamily="34" charset="-128"/>
                <a:cs typeface="Yu Gothic Pr6N M"/>
              </a:rPr>
              <a:t>5,500</a:t>
            </a:r>
            <a:r>
              <a:rPr lang="ja-JP" altLang="en-US" sz="750" kern="1200" dirty="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kern="1200" dirty="0">
              <a:latin typeface="Yu Gothic Medium" panose="020B0400000000000000" pitchFamily="34" charset="-128"/>
              <a:ea typeface="Yu Gothic Medium" panose="020B0400000000000000" pitchFamily="34" charset="-128"/>
              <a:cs typeface="Yu Gothic Pr6N M"/>
            </a:endParaRPr>
          </a:p>
        </p:txBody>
      </p:sp>
      <p:sp>
        <p:nvSpPr>
          <p:cNvPr id="209" name="object 144">
            <a:extLst>
              <a:ext uri="{FF2B5EF4-FFF2-40B4-BE49-F238E27FC236}">
                <a16:creationId xmlns:a16="http://schemas.microsoft.com/office/drawing/2014/main" id="{4AEA5249-8934-A122-F7ED-8E447FCCEDFA}"/>
              </a:ext>
            </a:extLst>
          </p:cNvPr>
          <p:cNvSpPr txBox="1"/>
          <p:nvPr/>
        </p:nvSpPr>
        <p:spPr>
          <a:xfrm>
            <a:off x="8372321" y="5458623"/>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210" name="object 76">
            <a:extLst>
              <a:ext uri="{FF2B5EF4-FFF2-40B4-BE49-F238E27FC236}">
                <a16:creationId xmlns:a16="http://schemas.microsoft.com/office/drawing/2014/main" id="{ACE6C2BA-D0B3-224F-449F-5A93544F0D58}"/>
              </a:ext>
            </a:extLst>
          </p:cNvPr>
          <p:cNvSpPr txBox="1"/>
          <p:nvPr/>
        </p:nvSpPr>
        <p:spPr>
          <a:xfrm>
            <a:off x="7468154" y="5876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11" name="object 77">
            <a:extLst>
              <a:ext uri="{FF2B5EF4-FFF2-40B4-BE49-F238E27FC236}">
                <a16:creationId xmlns:a16="http://schemas.microsoft.com/office/drawing/2014/main" id="{5ECAB7A4-4163-B867-F4F6-F5667C025468}"/>
              </a:ext>
            </a:extLst>
          </p:cNvPr>
          <p:cNvSpPr txBox="1"/>
          <p:nvPr/>
        </p:nvSpPr>
        <p:spPr>
          <a:xfrm>
            <a:off x="7468155" y="6092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12" name="object 76">
            <a:extLst>
              <a:ext uri="{FF2B5EF4-FFF2-40B4-BE49-F238E27FC236}">
                <a16:creationId xmlns:a16="http://schemas.microsoft.com/office/drawing/2014/main" id="{11E50A80-8D75-4AE7-CD48-D91701E68E6D}"/>
              </a:ext>
            </a:extLst>
          </p:cNvPr>
          <p:cNvSpPr txBox="1"/>
          <p:nvPr/>
        </p:nvSpPr>
        <p:spPr>
          <a:xfrm>
            <a:off x="7469345" y="5660428"/>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213" name="object 76">
            <a:extLst>
              <a:ext uri="{FF2B5EF4-FFF2-40B4-BE49-F238E27FC236}">
                <a16:creationId xmlns:a16="http://schemas.microsoft.com/office/drawing/2014/main" id="{AED92455-8FF7-F9A8-801B-A5ADE61BD85A}"/>
              </a:ext>
            </a:extLst>
          </p:cNvPr>
          <p:cNvSpPr txBox="1"/>
          <p:nvPr/>
        </p:nvSpPr>
        <p:spPr>
          <a:xfrm>
            <a:off x="7965442" y="5876099"/>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森林再生や竹林整備を体験し</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循環型生活を学ぶ</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4" name="object 77">
            <a:extLst>
              <a:ext uri="{FF2B5EF4-FFF2-40B4-BE49-F238E27FC236}">
                <a16:creationId xmlns:a16="http://schemas.microsoft.com/office/drawing/2014/main" id="{C1DEB59C-CAF1-0647-0385-B4A6ACF23976}"/>
              </a:ext>
            </a:extLst>
          </p:cNvPr>
          <p:cNvSpPr txBox="1"/>
          <p:nvPr/>
        </p:nvSpPr>
        <p:spPr>
          <a:xfrm>
            <a:off x="7966124" y="6092099"/>
            <a:ext cx="2389677"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自然との共生と持続可能な暮らしを考える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5" name="object 76">
            <a:extLst>
              <a:ext uri="{FF2B5EF4-FFF2-40B4-BE49-F238E27FC236}">
                <a16:creationId xmlns:a16="http://schemas.microsoft.com/office/drawing/2014/main" id="{F506479B-82F2-572E-9CC6-4D7167B71ABB}"/>
              </a:ext>
            </a:extLst>
          </p:cNvPr>
          <p:cNvSpPr txBox="1"/>
          <p:nvPr/>
        </p:nvSpPr>
        <p:spPr>
          <a:xfrm>
            <a:off x="7965442" y="5660428"/>
            <a:ext cx="2390359" cy="145424"/>
          </a:xfrm>
          <a:prstGeom prst="rect">
            <a:avLst/>
          </a:prstGeom>
        </p:spPr>
        <p:txBody>
          <a:bodyPr vert="horz" wrap="square" lIns="0" tIns="16510" rIns="0" bIns="0" rtlCol="0">
            <a:spAutoFit/>
          </a:bodyPr>
          <a:lstStyle/>
          <a:p>
            <a:pPr marL="12700" marR="5080" algn="just">
              <a:lnSpc>
                <a:spcPct val="118100"/>
              </a:lnSpc>
              <a:spcBef>
                <a:spcPts val="95"/>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身近な森や川がどのような役割をしているか調べる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6" name="object 77">
            <a:extLst>
              <a:ext uri="{FF2B5EF4-FFF2-40B4-BE49-F238E27FC236}">
                <a16:creationId xmlns:a16="http://schemas.microsoft.com/office/drawing/2014/main" id="{8F2A2200-C5B6-F435-19AD-A4D3B385FDD6}"/>
              </a:ext>
            </a:extLst>
          </p:cNvPr>
          <p:cNvSpPr txBox="1"/>
          <p:nvPr/>
        </p:nvSpPr>
        <p:spPr>
          <a:xfrm>
            <a:off x="7378096" y="6376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7" name="object 77">
            <a:extLst>
              <a:ext uri="{FF2B5EF4-FFF2-40B4-BE49-F238E27FC236}">
                <a16:creationId xmlns:a16="http://schemas.microsoft.com/office/drawing/2014/main" id="{5E91E0BA-FC63-B7BA-91F5-40FD8AC913AE}"/>
              </a:ext>
            </a:extLst>
          </p:cNvPr>
          <p:cNvSpPr txBox="1"/>
          <p:nvPr/>
        </p:nvSpPr>
        <p:spPr>
          <a:xfrm>
            <a:off x="7378096" y="65472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8" name="object 77">
            <a:extLst>
              <a:ext uri="{FF2B5EF4-FFF2-40B4-BE49-F238E27FC236}">
                <a16:creationId xmlns:a16="http://schemas.microsoft.com/office/drawing/2014/main" id="{301DD3A5-3441-8A0A-7ADF-DDAA0FACF534}"/>
              </a:ext>
            </a:extLst>
          </p:cNvPr>
          <p:cNvSpPr txBox="1"/>
          <p:nvPr/>
        </p:nvSpPr>
        <p:spPr>
          <a:xfrm>
            <a:off x="7378096" y="671866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9" name="object 77">
            <a:extLst>
              <a:ext uri="{FF2B5EF4-FFF2-40B4-BE49-F238E27FC236}">
                <a16:creationId xmlns:a16="http://schemas.microsoft.com/office/drawing/2014/main" id="{A28EB847-EFFD-C3B0-CF21-98147578198D}"/>
              </a:ext>
            </a:extLst>
          </p:cNvPr>
          <p:cNvSpPr txBox="1"/>
          <p:nvPr/>
        </p:nvSpPr>
        <p:spPr>
          <a:xfrm>
            <a:off x="7378096" y="6890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0" name="object 77">
            <a:extLst>
              <a:ext uri="{FF2B5EF4-FFF2-40B4-BE49-F238E27FC236}">
                <a16:creationId xmlns:a16="http://schemas.microsoft.com/office/drawing/2014/main" id="{31C4436E-8E6B-1C63-16DE-623DB1D60B50}"/>
              </a:ext>
            </a:extLst>
          </p:cNvPr>
          <p:cNvSpPr txBox="1"/>
          <p:nvPr/>
        </p:nvSpPr>
        <p:spPr>
          <a:xfrm>
            <a:off x="8132307" y="6547216"/>
            <a:ext cx="1654237" cy="132087"/>
          </a:xfrm>
          <a:prstGeom prst="rect">
            <a:avLst/>
          </a:prstGeom>
        </p:spPr>
        <p:txBody>
          <a:bodyPr vert="horz" wrap="square" lIns="0" tIns="16510" rIns="0" bIns="0" rtlCol="0">
            <a:spAutoFit/>
          </a:bodyPr>
          <a:lstStyle/>
          <a:p>
            <a:pPr marR="5080">
              <a:tabLst>
                <a:tab pos="716280" algn="l"/>
              </a:tabLst>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1" name="object 77">
            <a:extLst>
              <a:ext uri="{FF2B5EF4-FFF2-40B4-BE49-F238E27FC236}">
                <a16:creationId xmlns:a16="http://schemas.microsoft.com/office/drawing/2014/main" id="{BBDD885B-7F8E-713F-ADBA-C2711323AC10}"/>
              </a:ext>
            </a:extLst>
          </p:cNvPr>
          <p:cNvSpPr txBox="1"/>
          <p:nvPr/>
        </p:nvSpPr>
        <p:spPr>
          <a:xfrm>
            <a:off x="8132307" y="6718666"/>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2" name="object 77">
            <a:extLst>
              <a:ext uri="{FF2B5EF4-FFF2-40B4-BE49-F238E27FC236}">
                <a16:creationId xmlns:a16="http://schemas.microsoft.com/office/drawing/2014/main" id="{5A624A2C-CBBA-83DF-72F4-B526F0728E2F}"/>
              </a:ext>
            </a:extLst>
          </p:cNvPr>
          <p:cNvSpPr txBox="1"/>
          <p:nvPr/>
        </p:nvSpPr>
        <p:spPr>
          <a:xfrm>
            <a:off x="8132307" y="6890116"/>
            <a:ext cx="1654237" cy="132087"/>
          </a:xfrm>
          <a:prstGeom prst="rect">
            <a:avLst/>
          </a:prstGeom>
        </p:spPr>
        <p:txBody>
          <a:bodyPr vert="horz" wrap="square" lIns="0" tIns="16510" rIns="0" bIns="0" rtlCol="0">
            <a:spAutoFit/>
          </a:bodyPr>
          <a:lstStyle/>
          <a:p>
            <a:pPr>
              <a:lnSpc>
                <a:spcPct val="100000"/>
              </a:lnSpc>
              <a:tabLst>
                <a:tab pos="716280" algn="l"/>
              </a:tabLst>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5,000</a:t>
            </a:r>
            <a:r>
              <a:rPr lang="ja-JP" altLang="en-US" sz="750" spc="-50" dirty="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20" name="object 81">
            <a:extLst>
              <a:ext uri="{FF2B5EF4-FFF2-40B4-BE49-F238E27FC236}">
                <a16:creationId xmlns:a16="http://schemas.microsoft.com/office/drawing/2014/main" id="{1130E269-831D-A25D-3F23-73D17A239C17}"/>
              </a:ext>
            </a:extLst>
          </p:cNvPr>
          <p:cNvSpPr txBox="1"/>
          <p:nvPr/>
        </p:nvSpPr>
        <p:spPr>
          <a:xfrm>
            <a:off x="947714" y="3641302"/>
            <a:ext cx="3657537" cy="228909"/>
          </a:xfrm>
          <a:prstGeom prst="rect">
            <a:avLst/>
          </a:prstGeom>
        </p:spPr>
        <p:txBody>
          <a:bodyPr vert="horz" wrap="square" lIns="0" tIns="13335" rIns="0" bIns="0" rtlCol="0">
            <a:spAutoFit/>
          </a:bodyPr>
          <a:lstStyle/>
          <a:p>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042-769-8240(</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相模原市ゼロカーボン推進課</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endParaRPr lang="LID65535" sz="700" spc="30" noProof="1">
              <a:latin typeface="Yu Gothic Medium" panose="020B0400000000000000" pitchFamily="34" charset="-128"/>
              <a:ea typeface="Yu Gothic Medium" panose="020B0400000000000000" pitchFamily="34" charset="-128"/>
              <a:cs typeface="Yu Gothic Pr6N M"/>
            </a:endParaRPr>
          </a:p>
          <a:p>
            <a:pPr>
              <a:lnSpc>
                <a:spcPct val="100000"/>
              </a:lnSpc>
            </a:pPr>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相模原市南区麻溝台</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3412-2(</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相模原市一般廃棄物最終処分場内</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24" name="object 81">
            <a:extLst>
              <a:ext uri="{FF2B5EF4-FFF2-40B4-BE49-F238E27FC236}">
                <a16:creationId xmlns:a16="http://schemas.microsoft.com/office/drawing/2014/main" id="{22F6FC2D-9167-2ADF-D842-6917CBE4953E}"/>
              </a:ext>
            </a:extLst>
          </p:cNvPr>
          <p:cNvSpPr txBox="1"/>
          <p:nvPr/>
        </p:nvSpPr>
        <p:spPr>
          <a:xfrm>
            <a:off x="7379996" y="3641302"/>
            <a:ext cx="1480820" cy="228909"/>
          </a:xfrm>
          <a:prstGeom prst="rect">
            <a:avLst/>
          </a:prstGeom>
        </p:spPr>
        <p:txBody>
          <a:bodyPr vert="horz" wrap="square" lIns="0" tIns="13335" rIns="0" bIns="0" rtlCol="0">
            <a:spAutoFit/>
          </a:bodyPr>
          <a:lstStyle/>
          <a:p>
            <a:pPr>
              <a:lnSpc>
                <a:spcPct val="100000"/>
              </a:lnSpc>
            </a:pPr>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042-780-2420</a:t>
            </a:r>
            <a:endParaRPr lang="LID65535" sz="700" spc="30" noProof="1">
              <a:latin typeface="Yu Gothic Medium" panose="020B0400000000000000" pitchFamily="34" charset="-128"/>
              <a:ea typeface="Yu Gothic Medium" panose="020B0400000000000000" pitchFamily="34" charset="-128"/>
              <a:cs typeface="Yu Gothic Pr6N M"/>
            </a:endParaRPr>
          </a:p>
          <a:p>
            <a:pPr>
              <a:lnSpc>
                <a:spcPct val="100000"/>
              </a:lnSpc>
            </a:pPr>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相模原市緑区根小屋</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162</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26" name="object 81">
            <a:extLst>
              <a:ext uri="{FF2B5EF4-FFF2-40B4-BE49-F238E27FC236}">
                <a16:creationId xmlns:a16="http://schemas.microsoft.com/office/drawing/2014/main" id="{76242227-BF9F-B2D0-FAD1-623F84792435}"/>
              </a:ext>
            </a:extLst>
          </p:cNvPr>
          <p:cNvSpPr txBox="1"/>
          <p:nvPr/>
        </p:nvSpPr>
        <p:spPr>
          <a:xfrm>
            <a:off x="2177999" y="7058025"/>
            <a:ext cx="2294248" cy="228909"/>
          </a:xfrm>
          <a:prstGeom prst="rect">
            <a:avLst/>
          </a:prstGeom>
        </p:spPr>
        <p:txBody>
          <a:bodyPr vert="horz" wrap="square" lIns="0" tIns="13335" rIns="0" bIns="0" rtlCol="0">
            <a:spAutoFit/>
          </a:bodyPr>
          <a:lstStyle/>
          <a:p>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080-5075-8903</a:t>
            </a:r>
            <a:endParaRPr lang="LID65535" sz="700" spc="30" noProof="1">
              <a:latin typeface="Yu Gothic Medium" panose="020B0400000000000000" pitchFamily="34" charset="-128"/>
              <a:ea typeface="Yu Gothic Medium" panose="020B0400000000000000" pitchFamily="34" charset="-128"/>
              <a:cs typeface="Yu Gothic Pr6N M"/>
            </a:endParaRPr>
          </a:p>
          <a:p>
            <a:pPr>
              <a:lnSpc>
                <a:spcPct val="100000"/>
              </a:lnSpc>
            </a:pPr>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相模原市緑区日連</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714-4</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29" name="object 81">
            <a:extLst>
              <a:ext uri="{FF2B5EF4-FFF2-40B4-BE49-F238E27FC236}">
                <a16:creationId xmlns:a16="http://schemas.microsoft.com/office/drawing/2014/main" id="{5B73DA1D-B574-01CC-551F-38755DD7E65C}"/>
              </a:ext>
            </a:extLst>
          </p:cNvPr>
          <p:cNvSpPr txBox="1"/>
          <p:nvPr/>
        </p:nvSpPr>
        <p:spPr>
          <a:xfrm>
            <a:off x="7379996" y="7058025"/>
            <a:ext cx="1480820" cy="228909"/>
          </a:xfrm>
          <a:prstGeom prst="rect">
            <a:avLst/>
          </a:prstGeom>
        </p:spPr>
        <p:txBody>
          <a:bodyPr vert="horz" wrap="square" lIns="0" tIns="13335" rIns="0" bIns="0" rtlCol="0">
            <a:spAutoFit/>
          </a:bodyPr>
          <a:lstStyle/>
          <a:p>
            <a:pPr>
              <a:lnSpc>
                <a:spcPct val="100000"/>
              </a:lnSpc>
            </a:pPr>
            <a:r>
              <a:rPr lang="LID65535" sz="700" spc="50" noProof="1">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042-649-0078</a:t>
            </a:r>
            <a:endParaRPr lang="LID65535" sz="700" spc="30" noProof="1">
              <a:latin typeface="Yu Gothic Medium" panose="020B0400000000000000" pitchFamily="34" charset="-128"/>
              <a:ea typeface="Yu Gothic Medium" panose="020B0400000000000000" pitchFamily="34" charset="-128"/>
              <a:cs typeface="Yu Gothic Pr6N M"/>
            </a:endParaRPr>
          </a:p>
          <a:p>
            <a:pPr>
              <a:lnSpc>
                <a:spcPct val="100000"/>
              </a:lnSpc>
            </a:pPr>
            <a:r>
              <a:rPr lang="LID65535" sz="700" spc="30" noProof="1">
                <a:solidFill>
                  <a:srgbClr val="231F20"/>
                </a:solidFill>
                <a:latin typeface="Yu Gothic Medium" panose="020B0400000000000000" pitchFamily="34" charset="-128"/>
                <a:ea typeface="Yu Gothic Medium" panose="020B0400000000000000" pitchFamily="34" charset="-128"/>
                <a:cs typeface="Yu Gothic Pr6N M"/>
              </a:rPr>
              <a:t>[住所]</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相模原市緑区小渕</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2012</a:t>
            </a:r>
            <a:endParaRPr lang="LID65535" sz="700" spc="30" noProof="1">
              <a:latin typeface="Yu Gothic Medium" panose="020B0400000000000000" pitchFamily="34" charset="-128"/>
              <a:ea typeface="Yu Gothic Medium" panose="020B0400000000000000" pitchFamily="34" charset="-128"/>
              <a:cs typeface="Yu Gothic Pr6N M"/>
            </a:endParaRPr>
          </a:p>
        </p:txBody>
      </p:sp>
      <p:sp>
        <p:nvSpPr>
          <p:cNvPr id="131" name="object 144">
            <a:extLst>
              <a:ext uri="{FF2B5EF4-FFF2-40B4-BE49-F238E27FC236}">
                <a16:creationId xmlns:a16="http://schemas.microsoft.com/office/drawing/2014/main" id="{89E28573-59E0-9A45-204C-0E0A649139DE}"/>
              </a:ext>
            </a:extLst>
          </p:cNvPr>
          <p:cNvSpPr txBox="1"/>
          <p:nvPr/>
        </p:nvSpPr>
        <p:spPr>
          <a:xfrm>
            <a:off x="2165300" y="1373144"/>
            <a:ext cx="3036965" cy="582211"/>
          </a:xfrm>
          <a:prstGeom prst="rect">
            <a:avLst/>
          </a:prstGeom>
        </p:spPr>
        <p:txBody>
          <a:bodyPr vert="horz" wrap="square" lIns="0" tIns="12065" rIns="0" bIns="0" rtlCol="0">
            <a:spAutoFit/>
          </a:bodyPr>
          <a:lstStyle/>
          <a:p>
            <a:pPr marR="5080" algn="just">
              <a:lnSpc>
                <a:spcPct val="118100"/>
              </a:lnSpc>
            </a:pP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相模原市一般廃棄物最終処分場の跡地を活用して</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株式会社ノジマと相模原市との協働により導入した大規模太陽光発電設備</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普段は入ることができないメガソーラーパーク内で職員の説明からエネルギーを学びます</a:t>
            </a:r>
            <a:endParaRPr lang="ja-JP" altLang="en-US" sz="800" kern="1200" spc="20">
              <a:latin typeface="Yu Gothic Medium" panose="020B0400000000000000" pitchFamily="34" charset="-128"/>
              <a:ea typeface="Yu Gothic Medium" panose="020B0400000000000000" pitchFamily="34" charset="-128"/>
              <a:cs typeface="Yu Gothic Pr6N M"/>
            </a:endParaRPr>
          </a:p>
        </p:txBody>
      </p:sp>
      <p:sp>
        <p:nvSpPr>
          <p:cNvPr id="135" name="object 150">
            <a:extLst>
              <a:ext uri="{FF2B5EF4-FFF2-40B4-BE49-F238E27FC236}">
                <a16:creationId xmlns:a16="http://schemas.microsoft.com/office/drawing/2014/main" id="{7C25E0C5-1DC1-4586-F236-1A79B73D89ED}"/>
              </a:ext>
            </a:extLst>
          </p:cNvPr>
          <p:cNvSpPr txBox="1"/>
          <p:nvPr/>
        </p:nvSpPr>
        <p:spPr>
          <a:xfrm>
            <a:off x="7367296" y="1373144"/>
            <a:ext cx="3036894" cy="580672"/>
          </a:xfrm>
          <a:prstGeom prst="rect">
            <a:avLst/>
          </a:prstGeom>
        </p:spPr>
        <p:txBody>
          <a:bodyPr vert="horz" wrap="square" lIns="0" tIns="12065" rIns="0" bIns="0" rtlCol="0">
            <a:spAutoFit/>
          </a:bodyPr>
          <a:lstStyle/>
          <a:p>
            <a:pPr algn="just">
              <a:lnSpc>
                <a:spcPct val="117000"/>
              </a:lnSpc>
            </a:pP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戦国時代の山城だった</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城山</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の麓の根小屋地区のほか</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津久井湖の両岸に花の苑地と水の苑地があり</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地域の歴史や生活に関わる展示の見学や自然との触れあいから</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生活に欠かせない水について考えることができます</a:t>
            </a:r>
            <a:r>
              <a:rPr lang="en-US" altLang="ja-JP" sz="800" kern="12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20">
                <a:solidFill>
                  <a:srgbClr val="231F20"/>
                </a:solidFill>
                <a:latin typeface="Yu Gothic Medium" panose="020B0400000000000000" pitchFamily="34" charset="-128"/>
                <a:ea typeface="Yu Gothic Medium" panose="020B0400000000000000" pitchFamily="34" charset="-128"/>
                <a:cs typeface="Yu Gothic Pr6N M"/>
              </a:rPr>
              <a:t>	</a:t>
            </a:r>
            <a:endParaRPr lang="ja-JP" altLang="en-US" sz="750" kern="1200" spc="20">
              <a:latin typeface="Yu Gothic Medium" panose="020B0400000000000000" pitchFamily="34" charset="-128"/>
              <a:ea typeface="Yu Gothic Medium" panose="020B0400000000000000" pitchFamily="34" charset="-128"/>
              <a:cs typeface="Yu Gothic Pr6N M"/>
            </a:endParaRPr>
          </a:p>
        </p:txBody>
      </p:sp>
      <p:sp>
        <p:nvSpPr>
          <p:cNvPr id="139" name="object 144">
            <a:extLst>
              <a:ext uri="{FF2B5EF4-FFF2-40B4-BE49-F238E27FC236}">
                <a16:creationId xmlns:a16="http://schemas.microsoft.com/office/drawing/2014/main" id="{CB9DD53B-A9DE-189B-C756-C0BD7035D641}"/>
              </a:ext>
            </a:extLst>
          </p:cNvPr>
          <p:cNvSpPr txBox="1"/>
          <p:nvPr/>
        </p:nvSpPr>
        <p:spPr>
          <a:xfrm>
            <a:off x="2165300" y="4842002"/>
            <a:ext cx="3036965" cy="585481"/>
          </a:xfrm>
          <a:prstGeom prst="rect">
            <a:avLst/>
          </a:prstGeom>
        </p:spPr>
        <p:txBody>
          <a:bodyPr vert="horz" wrap="square" lIns="0" tIns="12065" rIns="0" bIns="0" rtlCol="0">
            <a:spAutoFit/>
          </a:bodyPr>
          <a:lstStyle/>
          <a:p>
            <a:pPr marR="5080" algn="just">
              <a:lnSpc>
                <a:spcPct val="118100"/>
              </a:lnSpc>
            </a:pPr>
            <a:r>
              <a:rPr lang="ja-JP" altLang="en-US" sz="800" kern="1200" spc="40">
                <a:solidFill>
                  <a:srgbClr val="231F20"/>
                </a:solidFill>
                <a:latin typeface="Yu Gothic Medium" panose="020B0400000000000000" pitchFamily="34" charset="-128"/>
                <a:ea typeface="Yu Gothic Medium" panose="020B0400000000000000" pitchFamily="34" charset="-128"/>
                <a:cs typeface="Yu Gothic Pr6N M"/>
              </a:rPr>
              <a:t>自然体験活動指導者が案内する本格的な里山体験プログラム</a:t>
            </a:r>
            <a:r>
              <a:rPr lang="en-US" altLang="ja-JP" sz="800" kern="1200" spc="4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40">
                <a:solidFill>
                  <a:srgbClr val="231F20"/>
                </a:solidFill>
                <a:latin typeface="Yu Gothic Medium" panose="020B0400000000000000" pitchFamily="34" charset="-128"/>
                <a:ea typeface="Yu Gothic Medium" panose="020B0400000000000000" pitchFamily="34" charset="-128"/>
                <a:cs typeface="Yu Gothic Pr6N M"/>
              </a:rPr>
              <a:t>四季折々の自然の恵みを活かし</a:t>
            </a:r>
            <a:r>
              <a:rPr lang="en-US" altLang="ja-JP" sz="800" kern="1200" spc="4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40">
                <a:solidFill>
                  <a:srgbClr val="231F20"/>
                </a:solidFill>
                <a:latin typeface="Yu Gothic Medium" panose="020B0400000000000000" pitchFamily="34" charset="-128"/>
                <a:ea typeface="Yu Gothic Medium" panose="020B0400000000000000" pitchFamily="34" charset="-128"/>
                <a:cs typeface="Yu Gothic Pr6N M"/>
              </a:rPr>
              <a:t>食育･農業体験･地域文化体験･環境教育ワークショップ･アウトドア活動を通じて</a:t>
            </a:r>
            <a:r>
              <a:rPr lang="en-US" altLang="ja-JP" sz="800" kern="1200" spc="4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40">
                <a:solidFill>
                  <a:srgbClr val="231F20"/>
                </a:solidFill>
                <a:latin typeface="Yu Gothic Medium" panose="020B0400000000000000" pitchFamily="34" charset="-128"/>
                <a:ea typeface="Yu Gothic Medium" panose="020B0400000000000000" pitchFamily="34" charset="-128"/>
                <a:cs typeface="Yu Gothic Pr6N M"/>
              </a:rPr>
              <a:t>生きる力</a:t>
            </a:r>
            <a:r>
              <a:rPr lang="en-US" altLang="ja-JP" sz="800" kern="1200" spc="4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40">
                <a:solidFill>
                  <a:srgbClr val="231F20"/>
                </a:solidFill>
                <a:latin typeface="Yu Gothic Medium" panose="020B0400000000000000" pitchFamily="34" charset="-128"/>
                <a:ea typeface="Yu Gothic Medium" panose="020B0400000000000000" pitchFamily="34" charset="-128"/>
                <a:cs typeface="Yu Gothic Pr6N M"/>
              </a:rPr>
              <a:t>を育みます</a:t>
            </a:r>
            <a:r>
              <a:rPr lang="en-US" altLang="ja-JP" sz="800" kern="1200" spc="40" dirty="0">
                <a:solidFill>
                  <a:srgbClr val="231F20"/>
                </a:solidFill>
                <a:latin typeface="Yu Gothic Medium" panose="020B0400000000000000" pitchFamily="34" charset="-128"/>
                <a:ea typeface="Yu Gothic Medium" panose="020B0400000000000000" pitchFamily="34" charset="-128"/>
                <a:cs typeface="Yu Gothic Pr6N M"/>
              </a:rPr>
              <a:t>｡			</a:t>
            </a:r>
            <a:endParaRPr lang="ja-JP" altLang="en-US" sz="750" kern="1200" spc="40">
              <a:latin typeface="Yu Gothic Medium" panose="020B0400000000000000" pitchFamily="34" charset="-128"/>
              <a:ea typeface="Yu Gothic Medium" panose="020B0400000000000000" pitchFamily="34" charset="-128"/>
              <a:cs typeface="Yu Gothic Pr6N M"/>
            </a:endParaRPr>
          </a:p>
        </p:txBody>
      </p:sp>
      <p:sp>
        <p:nvSpPr>
          <p:cNvPr id="140" name="object 150">
            <a:extLst>
              <a:ext uri="{FF2B5EF4-FFF2-40B4-BE49-F238E27FC236}">
                <a16:creationId xmlns:a16="http://schemas.microsoft.com/office/drawing/2014/main" id="{DF59BDD2-87B6-8E95-4A4D-6E5C587D71E5}"/>
              </a:ext>
            </a:extLst>
          </p:cNvPr>
          <p:cNvSpPr txBox="1"/>
          <p:nvPr/>
        </p:nvSpPr>
        <p:spPr>
          <a:xfrm>
            <a:off x="7367296" y="4842014"/>
            <a:ext cx="3036894" cy="585481"/>
          </a:xfrm>
          <a:prstGeom prst="rect">
            <a:avLst/>
          </a:prstGeom>
        </p:spPr>
        <p:txBody>
          <a:bodyPr vert="horz" wrap="square" lIns="0" tIns="12065" rIns="0" bIns="0" rtlCol="0">
            <a:spAutoFit/>
          </a:bodyPr>
          <a:lstStyle/>
          <a:p>
            <a:pPr marL="12700" marR="5080" algn="just">
              <a:lnSpc>
                <a:spcPct val="118100"/>
              </a:lnSpc>
              <a:spcBef>
                <a:spcPts val="95"/>
              </a:spcBef>
            </a:pP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相模原の中山間地域が有する豊かな自然を活かした</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自然本来の循環を体験する</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森の循環機能の再生ワーク</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や</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竹から学ぶ循環型の暮らし</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などから</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持続可能な暮らしと自然環境を守り育てる方法を学びます</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spc="10">
              <a:latin typeface="Yu Gothic Medium" panose="020B0400000000000000" pitchFamily="34" charset="-128"/>
              <a:ea typeface="Yu Gothic Medium" panose="020B0400000000000000" pitchFamily="34" charset="-128"/>
              <a:cs typeface="Yu Gothic Pr6N M"/>
            </a:endParaRPr>
          </a:p>
        </p:txBody>
      </p:sp>
      <p:pic>
        <p:nvPicPr>
          <p:cNvPr id="233" name="図 232">
            <a:extLst>
              <a:ext uri="{FF2B5EF4-FFF2-40B4-BE49-F238E27FC236}">
                <a16:creationId xmlns:a16="http://schemas.microsoft.com/office/drawing/2014/main" id="{231C0B8F-309C-E737-C869-A47E0D74286F}"/>
              </a:ext>
            </a:extLst>
          </p:cNvPr>
          <p:cNvPicPr>
            <a:picLocks noChangeAspect="1"/>
          </p:cNvPicPr>
          <p:nvPr/>
        </p:nvPicPr>
        <p:blipFill>
          <a:blip r:embed="rId35"/>
          <a:stretch>
            <a:fillRect/>
          </a:stretch>
        </p:blipFill>
        <p:spPr>
          <a:xfrm>
            <a:off x="287972" y="6979906"/>
            <a:ext cx="1206500" cy="292100"/>
          </a:xfrm>
          <a:prstGeom prst="rect">
            <a:avLst/>
          </a:prstGeom>
        </p:spPr>
      </p:pic>
      <p:sp>
        <p:nvSpPr>
          <p:cNvPr id="235" name="object 77">
            <a:extLst>
              <a:ext uri="{FF2B5EF4-FFF2-40B4-BE49-F238E27FC236}">
                <a16:creationId xmlns:a16="http://schemas.microsoft.com/office/drawing/2014/main" id="{7AA330E3-6101-BC13-B1A6-68E7A136AEAB}"/>
              </a:ext>
            </a:extLst>
          </p:cNvPr>
          <p:cNvSpPr txBox="1"/>
          <p:nvPr/>
        </p:nvSpPr>
        <p:spPr>
          <a:xfrm>
            <a:off x="2933637" y="2953292"/>
            <a:ext cx="2256168" cy="132087"/>
          </a:xfrm>
          <a:prstGeom prst="rect">
            <a:avLst/>
          </a:prstGeom>
        </p:spPr>
        <p:txBody>
          <a:bodyPr vert="horz" wrap="square" lIns="0" tIns="16510" rIns="0" bIns="0" rtlCol="0">
            <a:spAutoFit/>
          </a:bodyPr>
          <a:lstStyle/>
          <a:p>
            <a:pPr algn="l">
              <a:lnSpc>
                <a:spcPct val="100000"/>
              </a:lnSpc>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制限</a:t>
            </a:r>
            <a:r>
              <a:rPr lang="ja-JP" altLang="en-US" sz="750" spc="-65" dirty="0" smtClean="0">
                <a:solidFill>
                  <a:srgbClr val="231F20"/>
                </a:solidFill>
                <a:latin typeface="Yu Gothic Medium" panose="020B0400000000000000" pitchFamily="34" charset="-128"/>
                <a:ea typeface="Yu Gothic Medium" panose="020B0400000000000000" pitchFamily="34" charset="-128"/>
                <a:cs typeface="Yu Gothic Pr6N M"/>
              </a:rPr>
              <a:t>な</a:t>
            </a:r>
            <a:r>
              <a:rPr lang="ja-JP" altLang="en-US" sz="750" spc="-370" dirty="0" smtClean="0">
                <a:solidFill>
                  <a:srgbClr val="231F20"/>
                </a:solidFill>
                <a:latin typeface="Yu Gothic Medium" panose="020B0400000000000000" pitchFamily="34" charset="-128"/>
                <a:ea typeface="Yu Gothic Medium" panose="020B0400000000000000" pitchFamily="34" charset="-128"/>
                <a:cs typeface="Yu Gothic Pr6N M"/>
              </a:rPr>
              <a:t>し</a:t>
            </a:r>
            <a:r>
              <a:rPr lang="ja-JP" altLang="en-US" sz="750" dirty="0" smtClean="0">
                <a:solidFill>
                  <a:srgbClr val="FFFFFF"/>
                </a:solidFill>
                <a:latin typeface="Yu Gothic Medium" panose="020B0400000000000000" pitchFamily="34" charset="-128"/>
                <a:ea typeface="Yu Gothic Medium" panose="020B0400000000000000" pitchFamily="34" charset="-128"/>
                <a:cs typeface="Yu Gothic Pr6N M"/>
              </a:rPr>
              <a:t>体験</a:t>
            </a:r>
            <a:r>
              <a:rPr lang="ja-JP" altLang="en-US" sz="750" dirty="0">
                <a:solidFill>
                  <a:srgbClr val="FFFFFF"/>
                </a:solidFill>
                <a:latin typeface="Yu Gothic Medium" panose="020B0400000000000000" pitchFamily="34" charset="-128"/>
                <a:ea typeface="Yu Gothic Medium" panose="020B0400000000000000" pitchFamily="34" charset="-128"/>
                <a:cs typeface="Yu Gothic Pr6N M"/>
              </a:rPr>
              <a:t>時</a:t>
            </a:r>
            <a:r>
              <a:rPr lang="ja-JP" altLang="en-US" sz="750" spc="-50" dirty="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36" name="object 77">
            <a:extLst>
              <a:ext uri="{FF2B5EF4-FFF2-40B4-BE49-F238E27FC236}">
                <a16:creationId xmlns:a16="http://schemas.microsoft.com/office/drawing/2014/main" id="{16BC48E5-DC8A-14AF-3855-48A58FB6BCEC}"/>
              </a:ext>
            </a:extLst>
          </p:cNvPr>
          <p:cNvSpPr txBox="1"/>
          <p:nvPr/>
        </p:nvSpPr>
        <p:spPr>
          <a:xfrm>
            <a:off x="2933637" y="3127567"/>
            <a:ext cx="1654237" cy="132087"/>
          </a:xfrm>
          <a:prstGeom prst="rect">
            <a:avLst/>
          </a:prstGeom>
        </p:spPr>
        <p:txBody>
          <a:bodyPr vert="horz" wrap="square" lIns="0" tIns="16510" rIns="0" bIns="0" rtlCol="0">
            <a:spAutoFit/>
          </a:bodyPr>
          <a:lstStyle/>
          <a:p>
            <a:pPr marR="5080">
              <a:tabLst>
                <a:tab pos="716280" algn="l"/>
              </a:tabLst>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分</a:t>
            </a:r>
            <a:r>
              <a:rPr lang="ja-JP" altLang="en-US" sz="750" spc="-30" dirty="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37" name="object 77">
            <a:extLst>
              <a:ext uri="{FF2B5EF4-FFF2-40B4-BE49-F238E27FC236}">
                <a16:creationId xmlns:a16="http://schemas.microsoft.com/office/drawing/2014/main" id="{25517062-B1BF-4F4E-69EE-141F1CFD4B34}"/>
              </a:ext>
            </a:extLst>
          </p:cNvPr>
          <p:cNvSpPr txBox="1"/>
          <p:nvPr/>
        </p:nvSpPr>
        <p:spPr>
          <a:xfrm>
            <a:off x="8132307" y="3127567"/>
            <a:ext cx="1654237" cy="132087"/>
          </a:xfrm>
          <a:prstGeom prst="rect">
            <a:avLst/>
          </a:prstGeom>
        </p:spPr>
        <p:txBody>
          <a:bodyPr vert="horz" wrap="square" lIns="0" tIns="16510" rIns="0" bIns="0" rtlCol="0">
            <a:spAutoFit/>
          </a:bodyPr>
          <a:lstStyle/>
          <a:p>
            <a:pPr marR="5080">
              <a:tabLst>
                <a:tab pos="716280" algn="l"/>
              </a:tabLst>
            </a:pP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分</a:t>
            </a:r>
            <a:r>
              <a:rPr lang="ja-JP" altLang="en-US" sz="750" spc="-30" dirty="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38" name="object 77">
            <a:extLst>
              <a:ext uri="{FF2B5EF4-FFF2-40B4-BE49-F238E27FC236}">
                <a16:creationId xmlns:a16="http://schemas.microsoft.com/office/drawing/2014/main" id="{3877510E-C344-B562-31AA-EF5E821EBBB4}"/>
              </a:ext>
            </a:extLst>
          </p:cNvPr>
          <p:cNvSpPr txBox="1"/>
          <p:nvPr/>
        </p:nvSpPr>
        <p:spPr>
          <a:xfrm>
            <a:off x="2929023" y="6376116"/>
            <a:ext cx="2301875" cy="132087"/>
          </a:xfrm>
          <a:prstGeom prst="rect">
            <a:avLst/>
          </a:prstGeom>
        </p:spPr>
        <p:txBody>
          <a:bodyPr vert="horz" wrap="square" lIns="0" tIns="16510" rIns="0" bIns="0" rtlCol="0">
            <a:spAutoFit/>
          </a:bodyPr>
          <a:lstStyle/>
          <a:p>
            <a:pPr marR="5080">
              <a:tabLst>
                <a:tab pos="716280" algn="l"/>
              </a:tabLst>
            </a:pPr>
            <a:r>
              <a:rPr lang="ja-JP" altLang="en-US" sz="750" kern="1200" spc="-40" dirty="0" smtClean="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kern="1200" spc="-40" dirty="0" smtClean="0">
                <a:solidFill>
                  <a:srgbClr val="231F20"/>
                </a:solidFill>
                <a:latin typeface="Yu Gothic Medium" panose="020B0400000000000000" pitchFamily="34" charset="-128"/>
                <a:ea typeface="Yu Gothic Medium" panose="020B0400000000000000" pitchFamily="34" charset="-128"/>
                <a:cs typeface="Yu Gothic Pr6N M"/>
              </a:rPr>
              <a:t>50</a:t>
            </a:r>
            <a:r>
              <a:rPr lang="ja-JP" altLang="en-US" sz="750" kern="1200" spc="-40" dirty="0" smtClean="0">
                <a:solidFill>
                  <a:srgbClr val="231F20"/>
                </a:solidFill>
                <a:latin typeface="Yu Gothic Medium" panose="020B0400000000000000" pitchFamily="34" charset="-128"/>
                <a:ea typeface="Yu Gothic Medium" panose="020B0400000000000000" pitchFamily="34" charset="-128"/>
                <a:cs typeface="Yu Gothic Pr6N M"/>
              </a:rPr>
              <a:t>名</a:t>
            </a:r>
            <a:r>
              <a:rPr lang="ja-JP" altLang="en-US" sz="750" kern="1200" spc="-4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kern="1200" spc="-40" dirty="0" smtClean="0">
                <a:solidFill>
                  <a:srgbClr val="231F20"/>
                </a:solidFill>
                <a:latin typeface="Yu Gothic Medium" panose="020B0400000000000000" pitchFamily="34" charset="-128"/>
                <a:ea typeface="Yu Gothic Medium" panose="020B0400000000000000" pitchFamily="34" charset="-128"/>
                <a:cs typeface="Yu Gothic Pr6N M"/>
              </a:rPr>
              <a:t>宿泊は近隣の宿泊施設次第</a:t>
            </a:r>
            <a:r>
              <a:rPr lang="ja-JP" altLang="en-US" sz="750" kern="1200" spc="-4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kern="1200" spc="-40" dirty="0">
              <a:latin typeface="Yu Gothic Medium" panose="020B0400000000000000" pitchFamily="34" charset="-128"/>
              <a:ea typeface="Yu Gothic Medium" panose="020B0400000000000000" pitchFamily="34" charset="-128"/>
              <a:cs typeface="Yu Gothic Pr6N M"/>
            </a:endParaRPr>
          </a:p>
        </p:txBody>
      </p:sp>
      <p:sp>
        <p:nvSpPr>
          <p:cNvPr id="239" name="object 77">
            <a:extLst>
              <a:ext uri="{FF2B5EF4-FFF2-40B4-BE49-F238E27FC236}">
                <a16:creationId xmlns:a16="http://schemas.microsoft.com/office/drawing/2014/main" id="{D88C92B5-D88B-6E5F-C4A6-3712688C35DB}"/>
              </a:ext>
            </a:extLst>
          </p:cNvPr>
          <p:cNvSpPr txBox="1"/>
          <p:nvPr/>
        </p:nvSpPr>
        <p:spPr>
          <a:xfrm>
            <a:off x="8132307" y="6376116"/>
            <a:ext cx="2271869" cy="132087"/>
          </a:xfrm>
          <a:prstGeom prst="rect">
            <a:avLst/>
          </a:prstGeom>
        </p:spPr>
        <p:txBody>
          <a:bodyPr vert="horz" wrap="square" lIns="0" tIns="16510" rIns="0" bIns="0" rtlCol="0">
            <a:spAutoFit/>
          </a:bodyPr>
          <a:lstStyle/>
          <a:p>
            <a:pPr marR="5080" indent="-97790">
              <a:tabLst>
                <a:tab pos="716280" algn="l"/>
              </a:tabLst>
            </a:pPr>
            <a:r>
              <a:rPr lang="ja-JP" altLang="en-US" sz="750" spc="50" dirty="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20</a:t>
            </a:r>
            <a:r>
              <a:rPr lang="ja-JP" altLang="en-US" sz="750" spc="-37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latin typeface="Yu Gothic Medium" panose="020B0400000000000000" pitchFamily="34" charset="-128"/>
              <a:ea typeface="Yu Gothic Medium" panose="020B0400000000000000" pitchFamily="34" charset="-128"/>
              <a:cs typeface="Yu Gothic Pr6N M"/>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1239</Words>
  <Application>Microsoft Office PowerPoint</Application>
  <PresentationFormat>ユーザー設定</PresentationFormat>
  <Paragraphs>157</Paragraphs>
  <Slides>2</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Yu Gothic Medium</vt:lpstr>
      <vt:lpstr>Yu Gothic Pr6N B</vt:lpstr>
      <vt:lpstr>Yu Gothic Pr6N M</vt:lpstr>
      <vt:lpstr>游ゴシック</vt:lpstr>
      <vt:lpstr>游ゴシック</vt:lpstr>
      <vt:lpstr>Office Theme</vt:lpstr>
      <vt:lpstr>相模湖･相模川流域エリア －水辺環境を学ぶ－</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2025-07-14T06:40:19Z</dcterms:created>
  <dcterms:modified xsi:type="dcterms:W3CDTF">2025-07-14T06:59:50Z</dcterms:modified>
</cp:coreProperties>
</file>